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745006-8F66-48DE-8D4E-1DC3F0C03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Table | VANGUARD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8C6FC2-DD7D-41BA-AA13-C7404AED25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2917295"/>
              </p:ext>
            </p:extLst>
          </p:nvPr>
        </p:nvGraphicFramePr>
        <p:xfrm>
          <a:off x="457200" y="1731963"/>
          <a:ext cx="82296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4468945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589426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77941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56133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15888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89594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58252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62186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3062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BlackRock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389744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5071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Schwab Advisor 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51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Vanguard Advisor 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600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9727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State Street Global Advisors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4618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SPDR Exchange Traded Funds (ETFs)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42053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2844A5-0FBA-43D1-9D49-567CBA4CFF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03/13/2018 - 04/12/2018</a:t>
            </a:r>
          </a:p>
        </p:txBody>
      </p:sp>
    </p:spTree>
    <p:extLst>
      <p:ext uri="{BB962C8B-B14F-4D97-AF65-F5344CB8AC3E}">
        <p14:creationId xmlns:p14="http://schemas.microsoft.com/office/powerpoint/2010/main" val="3160982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98</Words>
  <Application>Microsoft Office PowerPoint</Application>
  <PresentationFormat>On-screen Show (4:3)</PresentationFormat>
  <Paragraphs>58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Followers Table | VANGUARD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Followers Table | VANGUARD</dc:title>
  <dc:creator>Administrator</dc:creator>
  <cp:lastModifiedBy>Administrator</cp:lastModifiedBy>
  <cp:revision>1</cp:revision>
  <dcterms:created xsi:type="dcterms:W3CDTF">2018-04-20T21:43:53Z</dcterms:created>
  <dcterms:modified xsi:type="dcterms:W3CDTF">2018-04-20T21:44:04Z</dcterms:modified>
</cp:coreProperties>
</file>