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C4AD5-DE6A-4E9C-95C0-99EABE8C9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Content Performance Table for LinkedIn | VANGUARD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D25BF1-7B32-4FDA-A0AE-91971DD0E5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5651226"/>
              </p:ext>
            </p:extLst>
          </p:nvPr>
        </p:nvGraphicFramePr>
        <p:xfrm>
          <a:off x="457200" y="1731963"/>
          <a:ext cx="8229600" cy="264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042361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617239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81074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301895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36391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 updates per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 interactions per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 comments per update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297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BlackRock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541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SPDR Exchange Traded Funds (ETFs)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032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Schwab Advisor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724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State Street Global Advisors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119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Vanguard Advisor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206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762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C710F0-0EA8-4BE5-BBB4-0B3F5CE03A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11/13/2017 - 04/12/2018</a:t>
            </a:r>
          </a:p>
        </p:txBody>
      </p:sp>
    </p:spTree>
    <p:extLst>
      <p:ext uri="{BB962C8B-B14F-4D97-AF65-F5344CB8AC3E}">
        <p14:creationId xmlns:p14="http://schemas.microsoft.com/office/powerpoint/2010/main" val="19983005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</Words>
  <Application>Microsoft Office PowerPoint</Application>
  <PresentationFormat>On-screen Show 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Content Performance Table for LinkedIn | VANGUARD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Performance Table for LinkedIn | VANGUARD</dc:title>
  <dc:creator>Administrator</dc:creator>
  <cp:lastModifiedBy>Administrator</cp:lastModifiedBy>
  <cp:revision>1</cp:revision>
  <dcterms:created xsi:type="dcterms:W3CDTF">2018-04-19T19:38:50Z</dcterms:created>
  <dcterms:modified xsi:type="dcterms:W3CDTF">2018-04-19T19:38:57Z</dcterms:modified>
</cp:coreProperties>
</file>