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7E9D6-4A1D-4C55-81DE-8A89CF2F8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Hashtag Detection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4DC0FC-5053-4193-84DB-1238865202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6298216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81590011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27833204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04659372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94726176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8609688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Update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7279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#SchwabIMPACT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21.916666666667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8279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302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#401k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3732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#GivingTuesday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173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575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#BlackRock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717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#invest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162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#resolutions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205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202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#MostAdmired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3669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25D212-0B84-4566-B096-0D76A7D571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11/13/2017 - 04/12/2018</a:t>
            </a:r>
          </a:p>
        </p:txBody>
      </p:sp>
    </p:spTree>
    <p:extLst>
      <p:ext uri="{BB962C8B-B14F-4D97-AF65-F5344CB8AC3E}">
        <p14:creationId xmlns:p14="http://schemas.microsoft.com/office/powerpoint/2010/main" val="109337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FC7A2-E8FD-459C-B30B-05A4D42C3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Hashtag Detection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850A98-5B50-4EB3-9C9F-89C83EF3B2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46652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95678022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72575181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92466894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08074708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3984292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Update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219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#NewYork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1443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#SanFrancisco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386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#career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3034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#InternationalWomensDay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4031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#PressForProgress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716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903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858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#technology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180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#stocks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121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#earnings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9944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09BE6F-DBC9-49AF-90FC-45F1A9594C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11/13/2017 - 04/12/2018</a:t>
            </a:r>
          </a:p>
        </p:txBody>
      </p:sp>
    </p:spTree>
    <p:extLst>
      <p:ext uri="{BB962C8B-B14F-4D97-AF65-F5344CB8AC3E}">
        <p14:creationId xmlns:p14="http://schemas.microsoft.com/office/powerpoint/2010/main" val="209038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B2F52-C6E5-46DF-B061-30063848E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Hashtag Detection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D918D8-D5DF-4AFC-BA7F-3555DBEBE9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91607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9321524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68955513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74883879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76461574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8491644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Update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406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#podcast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9262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152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648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#networking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480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49971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D11137-B75B-4667-9A59-D485F05119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11/13/2017 - 04/12/2018</a:t>
            </a:r>
          </a:p>
        </p:txBody>
      </p:sp>
    </p:spTree>
    <p:extLst>
      <p:ext uri="{BB962C8B-B14F-4D97-AF65-F5344CB8AC3E}">
        <p14:creationId xmlns:p14="http://schemas.microsoft.com/office/powerpoint/2010/main" val="23833824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216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LinkedIn Hashtag Detection - 1 of 3</vt:lpstr>
      <vt:lpstr>LinkedIn Hashtag Detection - 2 of 3</vt:lpstr>
      <vt:lpstr>LinkedIn 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Hashtag Detection - 1 of 3</dc:title>
  <dc:creator>Administrator</dc:creator>
  <cp:lastModifiedBy>Administrator</cp:lastModifiedBy>
  <cp:revision>1</cp:revision>
  <dcterms:created xsi:type="dcterms:W3CDTF">2018-04-14T17:45:13Z</dcterms:created>
  <dcterms:modified xsi:type="dcterms:W3CDTF">2018-04-14T17:46:01Z</dcterms:modified>
</cp:coreProperties>
</file>