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20E6C-A29D-4403-A7C1-5AF7EAEF6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74CC1-8F4E-4F4F-8CE5-EE3212B765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731242"/>
              </p:ext>
            </p:extLst>
          </p:nvPr>
        </p:nvGraphicFramePr>
        <p:xfrm>
          <a:off x="457200" y="1731963"/>
          <a:ext cx="8229600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98314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85847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42998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2807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8185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36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- 2018-04-11 16:34:09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MSRB rule changes on muni bond markups will take effect in May. Now is the time to reassess the benefits of municipal bond funds and ETFs. Learn more: https://vgi.vg/2qpEI23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72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- 2018-04-10 14:30:11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the search for outperformance, what's the role of factors?
https://vgi.vg/2qlVhMo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0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- 2018-04-08 09:34:06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paper provides a framework for the currency-hedging decision designed to ensure that a hedging strategy is aligned with a portfolio's objectives. https://vgi.vg/2qeDmYM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36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- 2018-04-06 13:53:06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assessment of the new tax law: A modest boost to GDP, a positive effect on corporate bonds, and a mixed outlook for stocks and municipal bonds. https://vgi.vg/2Jr70BS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- 2018-04-04 18:10:07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taxman hopes you'll invest in hedge funds this year. Chris Tidmore explains why investors will be keeping less of their hedge fund returns. https://vgi.vg/2JmSU4G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74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- 2018-04-03 17:04:05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can use factors as a substitute for high-cost active, to help enhance returns, and more. Find out how in the Factor Center. https://vgi.vg/2uRcqTN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67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986C0-8B3E-4506-B31E-99D314E4C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759528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F17B6-B4AF-497C-A01F-E07C6A24A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A89A13-7B3A-494A-89AA-AB5F5CAEE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2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3994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0067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84478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5370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6704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98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- 2018-04-01 11:39:06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Successful investing relies more on taming clients' emotions than taming the markets. #AdvisorsAlpha https://vgi.vg/2uFoxD2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94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- 2018-03-30 19:37:08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unlikely that we're going to see a material rise above 2% inflation for foreseeable future, says Vanguard Global Chief Economist Joe Davis. https://vgi.vg/2GZkKmu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97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- 2018-03-29 11:04:08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a look at our risk speedometer for February. It offers some practical perspective you can share with clients when markets are unsettled. https://vgi.vg/2pOsSyS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2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- 2018-03-27 11:01:08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Picking factor-based products can be like choosing barbecue sauce; the taste can vary. Four key questions to ask when evaluating factor products: https://vgi.vg/2GbzGB8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45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- 2018-03-26 10:32:07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"Be mindful of shiny new objects," Vanguard Global Chief Economist Joe Davis says of the meteoric rise of bitcoin and other cryptocurrencies.
https://vgi.vg/2Gff5Yj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43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B2D44-B5FA-4A20-888E-A3FFB6D6D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671479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9B73C-E9DC-4F23-98CE-8CF134FE1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23361-1CB0-42B2-9282-B3053DA090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816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67148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6950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5486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4222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0538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72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- 2018-03-24 11:04:07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While we see a low likelihood of a trade war, we do expect trade rhetoric to remain a source of volatility throughout 2018. https://vgi.vg/2Go8deK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76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- 2018-03-23 11:04:07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QEG creates our factor difference using discipline, diversification, transparency, and an active approach. Meet the team in this 2-minute video. https://vgi.vg/2pyDzEM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8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- 2018-03-22 17:15:07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Indexing is as popular as ever, but some critics say its growth could hurt the market. We don't agree, and this research paper explains why. https://vgi.vg/2G3NtWf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60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- 2018-03-21 11:05:09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Vanguard Global Chief Economist Joe Davis shares his insights into recent reports that aging boomers and wary millennials may affect equity returns. https://vgi.vg/2HUlXuR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47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- 2018-03-19 17:02:05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new factor products represent high-quality, low-cost additions to our active lineup. Examine our full factor-product suite in the Factor Center. https://vgi.vg/2FUZ3Tz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721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DEBCA-024C-43AC-93CA-109AC1792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671169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A1AC5-EC30-45C4-88EE-1C54EBAEA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7CB8A3-0C8E-4E7A-BCDF-1A7DC9BC9A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5343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82945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18015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2065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7675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8519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04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- 2018-03-18 13:37:07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You're dedicated to your clients' success, and we're dedicated to yours. Vanguard Variable Annuities are designed with you in mind. Find out more: https://vgi.vg/2u0K2Ox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75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- 2018-03-17 09:27:06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global chief economist weighs in on the new Federal Reserve chairman, rate increases, the labor market, inflation, and more. https://vgi.vg/2FKDtVS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50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- 2018-03-16 07:47:06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Check out "Vanguard municipal perspectives," which offers our thoughts on credits spreads, the yield curve, and the potential for volatility in 2018.
https://vgi.vg/2FQ45Ri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01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- 2018-03-14 11:01:07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fee-based advisors, client risk looms large. Using passive funds to shrink performance dispersion can help keep client emotions in check.
https://vgi.vg/2tOy7Di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29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- 2018-03-12 10:53:06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Vanguard's low-cost active factor ETFs expand your tool kit with products that deliver highly targeted exposure to help clients meet their goals. https://vgi.vg/2tItV7Q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252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91E0-2E5C-4565-BFC9-83A61AA3E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68866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5C72-3724-49D5-AAB1-8D693261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D808E-AA8D-4DFB-A6F6-A26B93711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528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20131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6251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4313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4994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9604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3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- 2018-03-11 13:35:07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Vanguard Global Chief Economist Joe Davis explains why there's more risk in today's market. https://vgi.vg/2Djo3Sk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4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- 2018-03-09 14:33:06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Strategies from investor-behavior research that you can use to enhance your relationships with your clients.
https://vgi.vg/2IejlsI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0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- 2018-03-08 07:46:05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Join us March 9 for a live conversation about our differentiated approach to factors and techniques for using them in client portfolios. Register now. https://vgi.vg/2G81sv6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77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Vanguard Advisor Services - 2018-03-06 17:05:17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Approach factor-based investing with confidence. Get an inside look at how we build and manage our factor products in the Factor Center. https://vgi.vg/2F8iCLH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407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99269-DB8A-4192-9728-88BA4A406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28339474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355</Words>
  <Application>Microsoft Office PowerPoint</Application>
  <PresentationFormat>On-screen Show (4:3)</PresentationFormat>
  <Paragraphs>160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LinkedIn Updates Table - 1 of 5</vt:lpstr>
      <vt:lpstr>LinkedIn Updates Table - 2 of 5</vt:lpstr>
      <vt:lpstr>LinkedIn Updates Table - 3 of 5</vt:lpstr>
      <vt:lpstr>LinkedIn Updates Table - 4 of 5</vt:lpstr>
      <vt:lpstr>LinkedIn Updates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 - 1 of 5</dc:title>
  <dc:creator>Administrator</dc:creator>
  <cp:lastModifiedBy>Administrator</cp:lastModifiedBy>
  <cp:revision>1</cp:revision>
  <dcterms:created xsi:type="dcterms:W3CDTF">2018-04-14T17:30:16Z</dcterms:created>
  <dcterms:modified xsi:type="dcterms:W3CDTF">2018-04-14T17:31:20Z</dcterms:modified>
</cp:coreProperties>
</file>