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3" d="100"/>
          <a:sy n="73" d="100"/>
        </p:scale>
        <p:origin x="3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93F31-BB1B-4B06-AD1B-EDF255F42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D407BD-8AA2-4108-A70D-A9E4342442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4047406"/>
              </p:ext>
            </p:extLst>
          </p:nvPr>
        </p:nvGraphicFramePr>
        <p:xfrm>
          <a:off x="457200" y="1731963"/>
          <a:ext cx="8229600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914462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74330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452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18458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7974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35718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399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@Vanguard_FA - 2018-04-11 16:24:07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Vanguard research: The opportunities offered by #NAFTA renegotiations:
https://t.co/ZlSm3ucGAn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554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@Vanguard_FA - 2018-04-11 14:23:04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Need to provide clients more information on 2017 foreign tax credits for Vanguard funds? We have handy worksheets for that:
https://t.co/AJYZXx1nX7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355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@Vanguard_FA - 2018-04-11 11:26:05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Examine whether 5% is a viable real-return target, and learn about 3 key levers institutions can use to maximize the probability of achieving success:
https://t.co/KBGngBBcJA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037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@Vanguard_FA - 2018-04-11 09:31:05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full list of Vanguard funds that earned taxable income and/or realized capital gains for tax year 2017:
https://t.co/PWodJF9q0B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170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@Vanguard_FA - 2018-04-11 08:04:04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Secondary ICI tax-reporting file available to assist with clients' tax preparation:
https://t.co/CowmeKhPGL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3322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9CE48D-30EC-4713-911B-11CAF317AD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11/13/2017 - 04/12/2018</a:t>
            </a:r>
          </a:p>
        </p:txBody>
      </p:sp>
    </p:spTree>
    <p:extLst>
      <p:ext uri="{BB962C8B-B14F-4D97-AF65-F5344CB8AC3E}">
        <p14:creationId xmlns:p14="http://schemas.microsoft.com/office/powerpoint/2010/main" val="601762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A3945-80A3-4E77-A0A5-275696E6C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B8543F-1FA4-4D4F-A9BF-D4662B9DA6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72360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375577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18427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38473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1872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67009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98455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822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@Vanguard_FA - 2018-04-10 19:29:03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Get year-end fund-distribution information, view a list of Vanguard funds with direct government obligations, and more tax-prep information. [logon required]
https://t.co/3xim4dRb7N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18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@Vanguard_FA - 2018-04-10 16:23:03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QDI figures for 2017 are available on our website. The chart heading allows you to toggle among share classes:
https://t.co/IbG8F47JNE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460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@Vanguard_FA - 2018-04-10 13:27:06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Muni bond funds and #ETFs are exempt from the new MSRB rules on bond markups. #Advisors may want to rethink their bond strategy:
https://t.co/VCfiT4EMYx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826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@Vanguard_FA - 2018-04-10 09:23:05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Our Tax center helps with reporting state and local tax liability on income distributions. See our U.S. government obligations list:
https://t.co/hCKbxfqRkD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2077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@Vanguard_FA - 2018-04-09 19:38:06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Is the target of a 5% real return that realistic for institutional investors if they get there only half the time? New research examines the issue:
https://t.co/hONNVVEBUN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285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86DA40-49A1-47FD-B701-DB590C6948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11/13/2017 - 04/12/2018</a:t>
            </a:r>
          </a:p>
        </p:txBody>
      </p:sp>
    </p:spTree>
    <p:extLst>
      <p:ext uri="{BB962C8B-B14F-4D97-AF65-F5344CB8AC3E}">
        <p14:creationId xmlns:p14="http://schemas.microsoft.com/office/powerpoint/2010/main" val="818208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9265E-1D53-4353-8BDA-15CBC621B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D1D32C-C50E-4D8D-A9F8-E77EF112DE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6241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362583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80265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40127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14769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38961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35599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581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@Vanguard_FA - 2018-04-09 14:34:04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our Tax center: Primary ICI file listing CUSIP-level IRS information for Vanguard funds with distributions in 2017:
https://t.co/1T9tOUE1hl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920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@Vanguard_FA - 2018-04-09 08:03:04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Working on IRS Form 1116? Worksheets detailing 2017 foreign tax credit information for Vanguard funds are here:
https://t.co/Ow0b8BurnR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755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@Vanguard_FA - 2018-04-08 14:11:05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#Advisors, the MSRB is amending its rules on muni bond markups, and that may change client conversations. Municipal bond funds and #ETFs can help:
https://t.co/69bRrQI51l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570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@Vanguard_FA - 2018-04-08 10:23:05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Our Tax center has state-specific data for our municipal bond funds and Vanguard Tax-Managed Balanced Fund:
https://t.co/bMg9Qb42Tg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247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@Vanguard_FA - 2018-04-07 18:03:04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our Tax center: Spreadsheets showing ICI tax-reporting information for Vanguard funds:
https://t.co/kK7ZaxyzFi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194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96E5C9-0F31-489C-B5C7-B8497D1B1B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11/13/2017 - 04/12/2018</a:t>
            </a:r>
          </a:p>
        </p:txBody>
      </p:sp>
    </p:spTree>
    <p:extLst>
      <p:ext uri="{BB962C8B-B14F-4D97-AF65-F5344CB8AC3E}">
        <p14:creationId xmlns:p14="http://schemas.microsoft.com/office/powerpoint/2010/main" val="1879421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E20B0-688A-4385-A9FC-3B69511D3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E41F38-093D-4AFE-94C1-6A99F25548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73469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20626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17910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6924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0352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96312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03681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880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@Vanguard_FA - 2018-04-07 13:12:06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Institutional investors achieving 5% real returns isn't as easy as you might believe. In fact, they have about a fifty-fifty shot. New research:
https://t.co/jII61bVMTo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65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@Vanguard_FA - 2018-04-07 09:03:04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Here's a practical reference that lists 2017 year-end QDI figures for Vanguard funds and #ETFs:
https://t.co/nI6bC94MCw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321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@Vanguard_FA - 2018-04-06 19:27:04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Foreign tax credit worksheets available for eligible Vanguard funds and #ETFs:
https://t.co/OwmMNFDOPq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296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@Vanguard_FA - 2018-04-06 15:32:05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View the percentage of federal tax-exempt interest income subject to Indiana or Utah individual income tax for each Vanguard fund that invests in muni bonds:
https://t.co/Ans3VHW1bt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519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@Vanguard_FA - 2018-04-06 11:28:05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#Advisors, the new MSRB rules on muni bond markups will take effect in May. Time to think about municipal bond funds and #ETFs:
https://t.co/qlPcFpXXcp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3946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845B7B-7A37-403A-A712-A40BA7FEEE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11/13/2017 - 04/12/2018</a:t>
            </a:r>
          </a:p>
        </p:txBody>
      </p:sp>
    </p:spTree>
    <p:extLst>
      <p:ext uri="{BB962C8B-B14F-4D97-AF65-F5344CB8AC3E}">
        <p14:creationId xmlns:p14="http://schemas.microsoft.com/office/powerpoint/2010/main" val="420960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300C4-A2CA-4AC4-840F-67266DA5C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768834-3624-42B9-A118-FE24DD99A1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70455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415066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66478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82345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36105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1131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2490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751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@Vanguard_FA - 2018-04-06 08:01:06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Looking for which Vanguard funds issued tax-preference dividends in 2017? Here's a list with percentage breakdowns:
https://t.co/xlObVYYe3N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01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@Vanguard_FA - 2018-04-05 11:12:10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Looking for tax-exempt interest dividends by state? A list in our Tax center has the information:
https://t.co/GryNif9FQi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701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@Vanguard_FA - 2018-04-05 08:07:05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Is 5% the right real-return target for institutional investors? Our new research paper examines the issue:
https://t.co/Ynddqxm1Q8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05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@Vanguard_FA - 2018-04-04 19:36:05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For clients with AMT income, here's a list of Vanguard funds that paid tax-preference dividends in 2017:
https://t.co/pNyCt6ZYhX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542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@Vanguard_FA - 2018-04-04 13:35:04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Endowment returns have been on the decline despite enjoying structural advantages. #AdvisorBlog https://t.co/qc2ePv1VBy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4503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BC46EA-7BAA-4A78-B6D0-DC4A4E0196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11/13/2017 - 04/12/2018</a:t>
            </a:r>
          </a:p>
        </p:txBody>
      </p:sp>
    </p:spTree>
    <p:extLst>
      <p:ext uri="{BB962C8B-B14F-4D97-AF65-F5344CB8AC3E}">
        <p14:creationId xmlns:p14="http://schemas.microsoft.com/office/powerpoint/2010/main" val="40296677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430</Words>
  <Application>Microsoft Office PowerPoint</Application>
  <PresentationFormat>On-screen Show (4:3)</PresentationFormat>
  <Paragraphs>190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- 1 of 5</dc:title>
  <dc:creator>Administrator</dc:creator>
  <cp:lastModifiedBy>Administrator</cp:lastModifiedBy>
  <cp:revision>1</cp:revision>
  <dcterms:created xsi:type="dcterms:W3CDTF">2018-04-12T20:53:31Z</dcterms:created>
  <dcterms:modified xsi:type="dcterms:W3CDTF">2018-04-12T20:54:47Z</dcterms:modified>
</cp:coreProperties>
</file>