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8994B-BC77-40D1-AB7C-FB837B22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6FD8F-35E7-41AF-9978-F6FC9934D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646764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660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665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697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268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282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367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9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16:24:07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Vanguard research: The opportunities offered by #NAFTA renegotiations:
https://t.co/ZlSm3ucGAn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4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14:23:04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to provide clients more information on 2017 foreign tax credits for Vanguard funds? We have handy worksheets for that:
https://t.co/AJYZXx1nX7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9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11:26:05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Examine whether 5% is a viable real-return target, and learn about 3 key levers institutions can use to maximize the probability of achieving success:
https://t.co/KBGngBBcJA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70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09:31:05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full list of Vanguard funds that earned taxable income and/or realized capital gains for tax year 2017:
https://t.co/PWodJF9q0B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07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08:04:04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Secondary ICI tax-reporting file available to assist with clients' tax preparation:
https://t.co/CowmeKhPGL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08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98686-E31E-4911-9A51-D49912AA6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718411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8CCCF-8F56-44E3-89F8-9230EACD2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91ACF-3D7E-47E6-80D6-AA2727874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633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8588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6184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226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31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545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30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60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19:29:03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year-end fund-distribution information, view a list of Vanguard funds with direct government obligations, and more tax-prep information. [logon required]
https://t.co/3xim4dRb7N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0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16:23:03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QDI figures for 2017 are available on our website. The chart heading allows you to toggle among share classes:
https://t.co/IbG8F47JNE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90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13:27:06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Muni bond funds and #ETFs are exempt from the new MSRB rules on bond markups. #Advisors may want to rethink their bond strategy:
https://t.co/VCfiT4EMYx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29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09:23:05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Tax center helps with reporting state and local tax liability on income distributions. See our U.S. government obligations list:
https://t.co/hCKbxfqRkD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4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- 2018-04-09 19:38:06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the target of a 5% real return that realistic for institutional investors if they get there only half the time? New research examines the issue:
https://t.co/hONNVVEBUN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25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32E07-B35F-4A91-A9AB-0F87DE598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25590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ECBE7-1A4E-4449-8B8C-A2070A917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2DD53-E4A2-496A-80C7-48ED265E9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537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32337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438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368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93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800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85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63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- 2018-04-09 14:34:04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our Tax center: Primary ICI file listing CUSIP-level IRS information for Vanguard funds with distributions in 2017:
https://t.co/1T9tOUE1hl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25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- 2018-04-09 08:03:04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Working on IRS Form 1116? Worksheets detailing 2017 foreign tax credit information for Vanguard funds are here:
https://t.co/Ow0b8BurnR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79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- 2018-04-08 14:11:05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#Advisors, the MSRB is amending its rules on muni bond markups, and that may change client conversations. Municipal bond funds and #ETFs can help:
https://t.co/69bRrQI51l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90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- 2018-04-08 10:23:05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Tax center has state-specific data for our municipal bond funds and Vanguard Tax-Managed Balanced Fund:
https://t.co/bMg9Qb42Tg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9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- 2018-04-07 18:03:04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our Tax center: Spreadsheets showing ICI tax-reporting information for Vanguard funds:
https://t.co/kK7ZaxyzFi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691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EB21D-A262-4733-A371-79E95A57D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92562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32BC-C844-4B18-B9EB-C14CE06CB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FD0813-8A4B-450D-8637-3268E29E1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925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5690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799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552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6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50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42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98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- 2018-04-07 13:12:06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Institutional investors achieving 5% real returns isn't as easy as you might believe. In fact, they have about a fifty-fifty shot. New research:
https://t.co/jII61bVMTo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16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- 2018-04-07 09:03:04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Here's a practical reference that lists 2017 year-end QDI figures for Vanguard funds and #ETFs:
https://t.co/nI6bC94MCw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453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19:27:04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Foreign tax credit worksheets available for eligible Vanguard funds and #ETFs:
https://t.co/OwmMNFDOPq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17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15:32:05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View the percentage of federal tax-exempt interest income subject to Indiana or Utah individual income tax for each Vanguard fund that invests in muni bonds:
https://t.co/Ans3VHW1bt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9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11:28:05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#Advisors, the new MSRB rules on muni bond markups will take effect in May. Time to think about municipal bond funds and #ETFs:
https://t.co/qlPcFpXXcp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946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B0FB0-03EF-471B-AB87-A86201BC9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166239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63761-74CF-4ACD-B1BF-757DDA25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965BA-68E3-47CF-A653-5B00F8FE97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981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07407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013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7680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08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839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839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76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08:01:06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Looking for which Vanguard funds issued tax-preference dividends in 2017? Here's a list with percentage breakdowns:
https://t.co/xlObVYYe3N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92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- 2018-04-05 11:12:10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Looking for tax-exempt interest dividends by state? A list in our Tax center has the information:
https://t.co/GryNif9FQi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51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- 2018-04-05 08:07:05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5% the right real-return target for institutional investors? Our new research paper examines the issue:
https://t.co/Ynddqxm1Q8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8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- 2018-04-04 19:36:05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clients with AMT income, here's a list of Vanguard funds that paid tax-preference dividends in 2017:
https://t.co/pNyCt6ZYhX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57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- 2018-04-04 13:35:04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Endowment returns have been on the decline despite enjoying structural advantages. #AdvisorBlog https://t.co/qc2ePv1VBy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08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C824C-146F-49C3-A546-E9965DDD2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389318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430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2018-04-12T20:52:13Z</dcterms:created>
  <dcterms:modified xsi:type="dcterms:W3CDTF">2018-04-12T20:53:28Z</dcterms:modified>
</cp:coreProperties>
</file>