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C9F2-0A7C-493E-B3DF-596B44802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1F7693-54A4-4BF2-9F6F-40E419C63C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079600"/>
              </p:ext>
            </p:extLst>
          </p:nvPr>
        </p:nvGraphicFramePr>
        <p:xfrm>
          <a:off x="457200" y="1731963"/>
          <a:ext cx="8229601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55710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3154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394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009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0651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2020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7205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9842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098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38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1889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965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435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9435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3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@Allianz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453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@Vanguard_FA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06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@blackrock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5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@Schwab4RIAs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27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@StateStreet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162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@Ellevest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02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061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958EF-96DE-4589-9EC8-22E9F1710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11/13/2017 - 04/04/2018</a:t>
            </a:r>
          </a:p>
        </p:txBody>
      </p:sp>
    </p:spTree>
    <p:extLst>
      <p:ext uri="{BB962C8B-B14F-4D97-AF65-F5344CB8AC3E}">
        <p14:creationId xmlns:p14="http://schemas.microsoft.com/office/powerpoint/2010/main" val="1423384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163</Words>
  <Application>Microsoft Office PowerPoint</Application>
  <PresentationFormat>On-screen Show (4:3)</PresentationFormat>
  <Paragraphs>114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2018-04-10T20:41:57Z</dcterms:created>
  <dcterms:modified xsi:type="dcterms:W3CDTF">2018-04-10T20:42:28Z</dcterms:modified>
</cp:coreProperties>
</file>