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A7B1A-F0B3-45D6-ABF4-874497BAF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2DE268-372F-4949-A6E8-E30930E21B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50322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905952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75569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88837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40232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79747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86432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32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#Millenials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02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#futureofwork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12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#jobhopping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87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#work40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31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#Uniting4Climate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489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#ClimateStrategy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19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18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#united4climate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51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#Klimaschutz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208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238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F0AA2-902A-4889-AA06-07DAA099F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11/13/2017 - 04/04/2018</a:t>
            </a:r>
          </a:p>
        </p:txBody>
      </p:sp>
    </p:spTree>
    <p:extLst>
      <p:ext uri="{BB962C8B-B14F-4D97-AF65-F5344CB8AC3E}">
        <p14:creationId xmlns:p14="http://schemas.microsoft.com/office/powerpoint/2010/main" val="224484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69AA7-7480-4253-923C-A4AA29467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D8A42D-C50B-4242-8930-97981C522F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011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397814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90547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26221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09735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99695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9789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534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#Allianz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20.526315789474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12.491228070175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0.15789473684211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33.175438596491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651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#FutureOfWork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73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#office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37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255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09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#footprint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14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#cop23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50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07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#insurtech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90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363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A8F8A-9742-47A0-B66D-B66FC027C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11/13/2017 - 04/04/2018</a:t>
            </a:r>
          </a:p>
        </p:txBody>
      </p:sp>
    </p:spTree>
    <p:extLst>
      <p:ext uri="{BB962C8B-B14F-4D97-AF65-F5344CB8AC3E}">
        <p14:creationId xmlns:p14="http://schemas.microsoft.com/office/powerpoint/2010/main" val="70679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FA6E-3663-4168-8C3A-1DC89B724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0BBEDE-1FB5-41E0-BB11-37ADE9EB2F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3031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012274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12605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92835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97469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42289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3965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50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81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#startups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11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23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#machinelearning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894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#wearables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158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3625E-7100-4380-B45E-9E3C9D629A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11/13/2017 - 04/04/2018</a:t>
            </a:r>
          </a:p>
        </p:txBody>
      </p:sp>
    </p:spTree>
    <p:extLst>
      <p:ext uri="{BB962C8B-B14F-4D97-AF65-F5344CB8AC3E}">
        <p14:creationId xmlns:p14="http://schemas.microsoft.com/office/powerpoint/2010/main" val="31296319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Hashtag Detection - 1 of 3</vt:lpstr>
      <vt:lpstr>Twitter Hashtag Detection - 2 of 3</vt:lpstr>
      <vt:lpstr>Twitter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- 1 of 3</dc:title>
  <dc:creator>Administrator</dc:creator>
  <cp:lastModifiedBy>Administrator</cp:lastModifiedBy>
  <cp:revision>1</cp:revision>
  <dcterms:created xsi:type="dcterms:W3CDTF">2018-04-10T20:34:50Z</dcterms:created>
  <dcterms:modified xsi:type="dcterms:W3CDTF">2018-04-10T20:35:52Z</dcterms:modified>
</cp:coreProperties>
</file>