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730B8-0C1D-4EB4-9DFD-A6D33E624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16B894-5912-49A8-96B4-5C7A914CF5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4411393"/>
              </p:ext>
            </p:extLst>
          </p:nvPr>
        </p:nvGraphicFramePr>
        <p:xfrm>
          <a:off x="457200" y="1731963"/>
          <a:ext cx="82296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45414544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9441803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733926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277153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5595599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479131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61859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816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Schwab Advisor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328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Allianz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108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BlackRock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710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815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State Street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309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Vanguard Advisor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115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Ellevest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58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SPDR Exchange Traded Funds (ETFs)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388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State Street Global Advisors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841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B50C70-6C61-46D2-BAC3-F5AD3E357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11/13/2017 - 04/04/2018</a:t>
            </a:r>
          </a:p>
        </p:txBody>
      </p:sp>
    </p:spTree>
    <p:extLst>
      <p:ext uri="{BB962C8B-B14F-4D97-AF65-F5344CB8AC3E}">
        <p14:creationId xmlns:p14="http://schemas.microsoft.com/office/powerpoint/2010/main" val="23178409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119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Key Metrics Table</dc:title>
  <dc:creator>Administrator</dc:creator>
  <cp:lastModifiedBy>Administrator</cp:lastModifiedBy>
  <cp:revision>1</cp:revision>
  <dcterms:created xsi:type="dcterms:W3CDTF">2018-04-10T20:24:36Z</dcterms:created>
  <dcterms:modified xsi:type="dcterms:W3CDTF">2018-04-10T20:24:54Z</dcterms:modified>
</cp:coreProperties>
</file>