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6B60F-D81D-4148-876D-FCE29389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93CDAB-D72B-4623-B2AC-883258A2DB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4991872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5838606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78103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3718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486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1953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7080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7857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8367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7479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43457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98663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20206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8962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23189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4507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46580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38403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62977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06665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2266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34667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094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1758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7952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872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73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Shell Rotella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5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Chevron Delo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398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B0247-E4FE-4116-B97E-0EDE8D3B9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02728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2018-04-09T21:43:46Z</dcterms:created>
  <dcterms:modified xsi:type="dcterms:W3CDTF">2018-04-09T21:44:05Z</dcterms:modified>
</cp:coreProperties>
</file>