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Shell Rotella</c:v>
                </c:pt>
                <c:pt idx="1">
                  <c:v>Chevron Delo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45459</c:v>
                </c:pt>
                <c:pt idx="1">
                  <c:v>315381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1C-4C29-83B3-A5DE9CBF1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531824"/>
        <c:axId val="240532152"/>
      </c:barChart>
      <c:catAx>
        <c:axId val="24053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32152"/>
        <c:crosses val="autoZero"/>
        <c:auto val="1"/>
        <c:lblAlgn val="ctr"/>
        <c:lblOffset val="100"/>
        <c:noMultiLvlLbl val="0"/>
      </c:catAx>
      <c:valAx>
        <c:axId val="24053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3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7D659-6112-424F-91AC-9FFE45E4D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9E7F73-CDB6-4739-863D-922B854BFC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0818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360C0-C487-41A3-ACD2-974FB78DAC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DE117-95F6-4433-98E6-485A4402F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668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Total Interactions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</dc:title>
  <dc:creator>Administrator</dc:creator>
  <cp:lastModifiedBy>Administrator</cp:lastModifiedBy>
  <cp:revision>1</cp:revision>
  <dcterms:created xsi:type="dcterms:W3CDTF">2018-04-09T21:41:52Z</dcterms:created>
  <dcterms:modified xsi:type="dcterms:W3CDTF">2018-04-09T21:41:57Z</dcterms:modified>
</cp:coreProperties>
</file>