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013B-BFDE-4640-B711-A83E25702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284F3-4E5C-4CC7-B206-89F4656BE8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621026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810205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44723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6777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02303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579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91223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5135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93874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723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7943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4521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93705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5069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41805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433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1945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6481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59863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984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14296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4488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55951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4292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36051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65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91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Chevron Delo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43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Shell Rotella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2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9EE31-92B9-4A29-831D-20BA41316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86691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2018-04-09T21:35:13Z</dcterms:created>
  <dcterms:modified xsi:type="dcterms:W3CDTF">2018-04-09T21:35:32Z</dcterms:modified>
</cp:coreProperties>
</file>