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B33-4DD6-9EBB-A494DBDCA2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B33-4DD6-9EBB-A494DBDCA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342736"/>
        <c:axId val="177886744"/>
      </c:barChart>
      <c:catAx>
        <c:axId val="17734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86744"/>
        <c:crosses val="autoZero"/>
        <c:auto val="1"/>
        <c:lblAlgn val="ctr"/>
        <c:lblOffset val="100"/>
        <c:noMultiLvlLbl val="0"/>
      </c:catAx>
      <c:valAx>
        <c:axId val="1778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4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B7D14-3BD5-437C-B0A2-4C586C55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D74E8-37A0-4EBB-BCC1-B4DF8C808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2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544E1-761B-4C7D-9C33-51145998B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77381-0307-403B-B3F3-10A6171C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376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Interactions Distribution</dc:title>
  <dc:creator>Administrator</dc:creator>
  <cp:lastModifiedBy>Administrator</cp:lastModifiedBy>
  <cp:revision>1</cp:revision>
  <dcterms:created xsi:type="dcterms:W3CDTF">2018-04-09T19:29:40Z</dcterms:created>
  <dcterms:modified xsi:type="dcterms:W3CDTF">2018-04-09T19:29:44Z</dcterms:modified>
</cp:coreProperties>
</file>