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Organic Posts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Shell Rotella</c:v>
                </c:pt>
                <c:pt idx="1">
                  <c:v>Chevron Delo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71</c:v>
                </c:pt>
                <c:pt idx="1">
                  <c:v>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672-4FAD-987C-AA8ACA2BB50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Sponsored Posts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multiLvlStrRef>
              <c:f>Sheet1!$A$2:$A$3</c:f>
            </c:multiLvlStrRef>
          </c:cat>
          <c:val>
            <c:numRef>
              <c:f>Sheet1!$C$2:$C$3</c:f>
              <c:numCache>
                <c:formatCode>General</c:formatCode>
                <c:ptCount val="2"/>
                <c:pt idx="0">
                  <c:v>28</c:v>
                </c:pt>
                <c:pt idx="1">
                  <c:v>80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672-4FAD-987C-AA8ACA2BB50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Not yet tagged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multiLvlStrRef>
              <c:f>Sheet1!$A$2:$A$3</c:f>
            </c:multiLvlStrRef>
          </c:cat>
          <c:val>
            <c:numRef>
              <c:f>Sheet1!$D$2:$D$3</c:f>
              <c:numCache>
                <c:formatCode>General</c:formatCode>
                <c:ptCount val="2"/>
                <c:pt idx="0">
                  <c:v>0</c:v>
                </c:pt>
                <c:pt idx="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672-4FAD-987C-AA8ACA2BB50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77038920"/>
        <c:axId val="177040560"/>
      </c:barChart>
      <c:catAx>
        <c:axId val="1770389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7040560"/>
        <c:crosses val="autoZero"/>
        <c:auto val="1"/>
        <c:lblAlgn val="ctr"/>
        <c:lblOffset val="100"/>
        <c:noMultiLvlLbl val="0"/>
      </c:catAx>
      <c:valAx>
        <c:axId val="1770405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70389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4/9/2018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4/9/2018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4/9/2018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8027CF-629D-4B4A-A0BE-76CDF4D50D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Sponsored Posts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8C82CC0-9954-4FD9-B744-A631A8D2D68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5098155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ED35CC-4592-409C-843A-6D03EA043C2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06/01/2017 - 10/31/2017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08C574B-9E14-4A52-8C16-96F3D05C81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998817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Sponsored Posts Distribution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Sponsored Posts Distribution</dc:title>
  <dc:creator>Administrator</dc:creator>
  <cp:lastModifiedBy>Administrator</cp:lastModifiedBy>
  <cp:revision>1</cp:revision>
  <dcterms:created xsi:type="dcterms:W3CDTF">2018-04-09T19:29:20Z</dcterms:created>
  <dcterms:modified xsi:type="dcterms:W3CDTF">2018-04-09T19:29:24Z</dcterms:modified>
</cp:coreProperties>
</file>