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E1C-4BD1-8CAF-572D2D74167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6E1C-4BD1-8CAF-572D2D74167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6E1C-4BD1-8CAF-572D2D74167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6E1C-4BD1-8CAF-572D2D74167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6E1C-4BD1-8CAF-572D2D74167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6E1C-4BD1-8CAF-572D2D74167E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Sheet1!$H$2:$H$3</c:f>
            </c:numRef>
          </c:val>
          <c:extLst>
            <c:ext xmlns:c16="http://schemas.microsoft.com/office/drawing/2014/chart" uri="{C3380CC4-5D6E-409C-BE32-E72D297353CC}">
              <c16:uniqueId val="{00000006-6E1C-4BD1-8CAF-572D2D74167E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Sheet1!$I$2:$I$3</c:f>
            </c:numRef>
          </c:val>
          <c:extLst>
            <c:ext xmlns:c16="http://schemas.microsoft.com/office/drawing/2014/chart" uri="{C3380CC4-5D6E-409C-BE32-E72D297353CC}">
              <c16:uniqueId val="{00000007-6E1C-4BD1-8CAF-572D2D741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850536"/>
        <c:axId val="249851520"/>
      </c:barChart>
      <c:catAx>
        <c:axId val="24985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51520"/>
        <c:crosses val="autoZero"/>
        <c:auto val="1"/>
        <c:lblAlgn val="ctr"/>
        <c:lblOffset val="100"/>
        <c:noMultiLvlLbl val="0"/>
      </c:catAx>
      <c:valAx>
        <c:axId val="24985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5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0B95F-453F-4199-9FF5-3A511D81F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238860-025B-4917-8E07-5BAC541B2C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2282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A6982-B50A-4E23-B562-83B788DBF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D4033-5EF7-4F8C-B432-97FD5B7E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85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2018-04-09T19:29:03Z</dcterms:created>
  <dcterms:modified xsi:type="dcterms:W3CDTF">2018-04-09T19:29:07Z</dcterms:modified>
</cp:coreProperties>
</file>