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7254-5D7B-4507-B784-867BDF4B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C1D39-9FD9-46D3-8108-A93DD442D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809441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12658206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2907777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4095415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9906192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4870306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27508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62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Castrol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9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Chevron Delo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73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Chevron Lubricants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7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7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Shell Rotella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96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902E6-5210-4241-8B0C-9604FFDD4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100450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2018-04-09T19:28:49Z</dcterms:created>
  <dcterms:modified xsi:type="dcterms:W3CDTF">2018-04-09T19:29:00Z</dcterms:modified>
</cp:coreProperties>
</file>