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D4FE-4CE3-80C7-556C47894C1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D4FE-4CE3-80C7-556C47894C1B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D4FE-4CE3-80C7-556C47894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986704"/>
        <c:axId val="243984736"/>
      </c:barChart>
      <c:catAx>
        <c:axId val="24398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84736"/>
        <c:crosses val="autoZero"/>
        <c:auto val="1"/>
        <c:lblAlgn val="ctr"/>
        <c:lblOffset val="100"/>
        <c:noMultiLvlLbl val="0"/>
      </c:catAx>
      <c:valAx>
        <c:axId val="243984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98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99B7E-C503-4A62-AA6B-8BE657F6D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76C1BF-302A-496F-BFF9-6D661877AA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481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3BCF6-1B6D-4389-BBF7-DE3C59C2D2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08/29/2017 - 04/09/2018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3682A1-DAD5-407C-9B18-C797B31F8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6336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Sponsored Posts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Sponsored Posts Distribution</dc:title>
  <dc:creator>Administrator</dc:creator>
  <cp:lastModifiedBy>Administrator</cp:lastModifiedBy>
  <cp:revision>1</cp:revision>
  <dcterms:created xsi:type="dcterms:W3CDTF">2018-04-09T19:23:21Z</dcterms:created>
  <dcterms:modified xsi:type="dcterms:W3CDTF">2018-04-09T19:23:25Z</dcterms:modified>
</cp:coreProperties>
</file>