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Allianz</c:v>
                </c:pt>
                <c:pt idx="1">
                  <c:v>BlackRock</c:v>
                </c:pt>
                <c:pt idx="2">
                  <c:v>Schwab Advisor Services</c:v>
                </c:pt>
                <c:pt idx="3">
                  <c:v>State Street</c:v>
                </c:pt>
                <c:pt idx="4">
                  <c:v>Vanguard Advisor Services</c:v>
                </c:pt>
                <c:pt idx="5">
                  <c:v>iShares</c:v>
                </c:pt>
                <c:pt idx="6">
                  <c:v>State Street Global Advisors</c:v>
                </c:pt>
                <c:pt idx="7">
                  <c:v>SPDR Exchange Traded Funds (ETFs)</c:v>
                </c:pt>
                <c:pt idx="8">
                  <c:v>Ellevest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246631</c:v>
                </c:pt>
                <c:pt idx="1">
                  <c:v>387759</c:v>
                </c:pt>
                <c:pt idx="2">
                  <c:v>14009</c:v>
                </c:pt>
                <c:pt idx="3">
                  <c:v>182921</c:v>
                </c:pt>
                <c:pt idx="4">
                  <c:v>7325</c:v>
                </c:pt>
                <c:pt idx="5">
                  <c:v>13691</c:v>
                </c:pt>
                <c:pt idx="6">
                  <c:v>2391</c:v>
                </c:pt>
                <c:pt idx="7">
                  <c:v>7588</c:v>
                </c:pt>
                <c:pt idx="8">
                  <c:v>14651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A-4399-B4DB-E0C9671C6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6AB93-0254-47D6-9154-F4C0E1D6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9A764C-DB93-4600-8274-840362453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33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06E09-0F34-4DE8-A415-4CC48FEDD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DC44B-5614-4874-B226-CD7AB52D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56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 Distribution</dc:title>
  <dc:creator>Administrator</dc:creator>
  <cp:lastModifiedBy>Administrator</cp:lastModifiedBy>
  <cp:revision>1</cp:revision>
  <dcterms:created xsi:type="dcterms:W3CDTF">2018-04-04T20:22:24Z</dcterms:created>
  <dcterms:modified xsi:type="dcterms:W3CDTF">2018-04-04T20:22:28Z</dcterms:modified>
</cp:coreProperties>
</file>