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A922C-F164-4C44-8FAD-5443BB7F3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7C5E03-188B-42D7-ADBC-DED862E805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6559412"/>
              </p:ext>
            </p:extLst>
          </p:nvPr>
        </p:nvGraphicFramePr>
        <p:xfrm>
          <a:off x="457200" y="1731963"/>
          <a:ext cx="82296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924832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038299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5755657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4417554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366978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95988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32307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63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Schwab Advisor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549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Allianz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5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BlackRock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97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82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State Street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13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Vanguard Advisor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19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Ellevest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65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SPDR Exchange Traded Funds (ETFs)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861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State Street Global Advisors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958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36299-A7A5-4E72-9FEB-4C8BBE1875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11/13/2017 - 04/04/2018</a:t>
            </a:r>
          </a:p>
        </p:txBody>
      </p:sp>
    </p:spTree>
    <p:extLst>
      <p:ext uri="{BB962C8B-B14F-4D97-AF65-F5344CB8AC3E}">
        <p14:creationId xmlns:p14="http://schemas.microsoft.com/office/powerpoint/2010/main" val="15072369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119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Table</dc:title>
  <dc:creator>Administrator</dc:creator>
  <cp:lastModifiedBy>Administrator</cp:lastModifiedBy>
  <cp:revision>1</cp:revision>
  <dcterms:created xsi:type="dcterms:W3CDTF">2018-04-04T20:19:20Z</dcterms:created>
  <dcterms:modified xsi:type="dcterms:W3CDTF">2018-04-04T20:19:38Z</dcterms:modified>
</cp:coreProperties>
</file>