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1E647-EBC0-499D-A071-A60EDFEC4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7E43DC-539B-4E02-961C-A26ECBFEFB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8126942"/>
              </p:ext>
            </p:extLst>
          </p:nvPr>
        </p:nvGraphicFramePr>
        <p:xfrm>
          <a:off x="457200" y="1731963"/>
          <a:ext cx="8229601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1711773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35117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97564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38897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08161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86627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67974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76456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63386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07951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26629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52564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00842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19293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307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@Allianz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1534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@Vanguard_FA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988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@blackrock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120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@Schwab4RIAs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667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@StateStreet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374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@Ellevest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132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@iShares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1665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5E27BE-594B-4EDC-850B-82B45B0538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11/13/2017 - 04/04/2018</a:t>
            </a:r>
          </a:p>
        </p:txBody>
      </p:sp>
    </p:spTree>
    <p:extLst>
      <p:ext uri="{BB962C8B-B14F-4D97-AF65-F5344CB8AC3E}">
        <p14:creationId xmlns:p14="http://schemas.microsoft.com/office/powerpoint/2010/main" val="38264220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163</Words>
  <Application>Microsoft Office PowerPoint</Application>
  <PresentationFormat>On-screen Show (4:3)</PresentationFormat>
  <Paragraphs>114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2018-04-04T20:11:07Z</dcterms:created>
  <dcterms:modified xsi:type="dcterms:W3CDTF">2018-04-04T20:11:38Z</dcterms:modified>
</cp:coreProperties>
</file>