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@Allianz</c:v>
                </c:pt>
                <c:pt idx="1">
                  <c:v>@blackrock</c:v>
                </c:pt>
                <c:pt idx="2">
                  <c:v>@Vanguard_FA</c:v>
                </c:pt>
                <c:pt idx="3">
                  <c:v>@Schwab4RIAs</c:v>
                </c:pt>
                <c:pt idx="4">
                  <c:v>@StateStreet</c:v>
                </c:pt>
                <c:pt idx="5">
                  <c:v>@iShares</c:v>
                </c:pt>
                <c:pt idx="6">
                  <c:v>@Ellevest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2545</c:v>
                </c:pt>
                <c:pt idx="1">
                  <c:v>1608</c:v>
                </c:pt>
                <c:pt idx="2">
                  <c:v>490</c:v>
                </c:pt>
                <c:pt idx="3">
                  <c:v>280</c:v>
                </c:pt>
                <c:pt idx="4">
                  <c:v>613</c:v>
                </c:pt>
                <c:pt idx="5">
                  <c:v>111</c:v>
                </c:pt>
                <c:pt idx="6">
                  <c:v>2219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09-4AC1-8018-26A5B2677BF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@Allianz</c:v>
                </c:pt>
                <c:pt idx="1">
                  <c:v>@blackrock</c:v>
                </c:pt>
                <c:pt idx="2">
                  <c:v>@Vanguard_FA</c:v>
                </c:pt>
                <c:pt idx="3">
                  <c:v>@Schwab4RIAs</c:v>
                </c:pt>
                <c:pt idx="4">
                  <c:v>@StateStreet</c:v>
                </c:pt>
                <c:pt idx="5">
                  <c:v>@iShares</c:v>
                </c:pt>
                <c:pt idx="6">
                  <c:v>@Ellevest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4279</c:v>
                </c:pt>
                <c:pt idx="1">
                  <c:v>2877</c:v>
                </c:pt>
                <c:pt idx="2">
                  <c:v>1517</c:v>
                </c:pt>
                <c:pt idx="3">
                  <c:v>777</c:v>
                </c:pt>
                <c:pt idx="4">
                  <c:v>2073</c:v>
                </c:pt>
                <c:pt idx="5">
                  <c:v>296</c:v>
                </c:pt>
                <c:pt idx="6">
                  <c:v>6933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09-4AC1-8018-26A5B2677BF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@Allianz</c:v>
                </c:pt>
                <c:pt idx="1">
                  <c:v>@blackrock</c:v>
                </c:pt>
                <c:pt idx="2">
                  <c:v>@Vanguard_FA</c:v>
                </c:pt>
                <c:pt idx="3">
                  <c:v>@Schwab4RIAs</c:v>
                </c:pt>
                <c:pt idx="4">
                  <c:v>@StateStreet</c:v>
                </c:pt>
                <c:pt idx="5">
                  <c:v>@iShares</c:v>
                </c:pt>
                <c:pt idx="6">
                  <c:v>@Ellevest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52</c:v>
                </c:pt>
                <c:pt idx="1">
                  <c:v>164</c:v>
                </c:pt>
                <c:pt idx="2">
                  <c:v>38</c:v>
                </c:pt>
                <c:pt idx="3">
                  <c:v>33</c:v>
                </c:pt>
                <c:pt idx="4">
                  <c:v>54</c:v>
                </c:pt>
                <c:pt idx="5">
                  <c:v>1</c:v>
                </c:pt>
                <c:pt idx="6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909-4AC1-8018-26A5B2677B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11303488"/>
        <c:axId val="311302176"/>
      </c:barChart>
      <c:catAx>
        <c:axId val="3113034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302176"/>
        <c:crosses val="autoZero"/>
        <c:auto val="1"/>
        <c:lblAlgn val="ctr"/>
        <c:lblOffset val="100"/>
        <c:noMultiLvlLbl val="0"/>
      </c:catAx>
      <c:valAx>
        <c:axId val="3113021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303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949D5-BC6C-4C05-87FA-AA182C6BE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38E3A3-C80C-4BC2-AA53-359C7BE6F7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72761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E5BF43-A6D9-4540-82BF-399A0C111C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11/13/2017 - 04/04/2018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BF5CA8-361E-4ADC-9B7C-9E98688A9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812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</dc:title>
  <dc:creator>Administrator</dc:creator>
  <cp:lastModifiedBy>Administrator</cp:lastModifiedBy>
  <cp:revision>1</cp:revision>
  <dcterms:created xsi:type="dcterms:W3CDTF">2018-04-04T20:05:25Z</dcterms:created>
  <dcterms:modified xsi:type="dcterms:W3CDTF">2018-04-04T20:05:30Z</dcterms:modified>
</cp:coreProperties>
</file>