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99618-AB7A-4065-B5A5-10D71465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 KFC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83F1B-F145-4B5C-B328-6148D3E6F7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142975"/>
              </p:ext>
            </p:extLst>
          </p:nvPr>
        </p:nvGraphicFramePr>
        <p:xfrm>
          <a:off x="457200" y="1731963"/>
          <a:ext cx="8229595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006882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8420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6770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8849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2239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9923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3582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5295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9198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4879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2254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2698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4319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049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7923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94917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12995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3430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4443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00144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1322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59291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1764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1655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329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4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356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197DA-9763-4305-942A-8BCAA3BB4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08/01/2018 - 08/10/2018</a:t>
            </a:r>
          </a:p>
        </p:txBody>
      </p:sp>
    </p:spTree>
    <p:extLst>
      <p:ext uri="{BB962C8B-B14F-4D97-AF65-F5344CB8AC3E}">
        <p14:creationId xmlns:p14="http://schemas.microsoft.com/office/powerpoint/2010/main" val="190280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0A5C4-06A7-4F12-8529-F0B53311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 KFC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A5E62A-0E91-4838-9982-246F01C8B6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528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591709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07789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30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9028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6053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4147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78961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48814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96541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04053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4297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76326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0140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6541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41535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7162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33208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1218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31191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4296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8203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5386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864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8007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127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17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Popeyes 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46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Wendy's 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144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D0106-2967-4612-A68A-737ABD7A8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08/01/2018 - 08/10/2018</a:t>
            </a:r>
          </a:p>
        </p:txBody>
      </p:sp>
    </p:spTree>
    <p:extLst>
      <p:ext uri="{BB962C8B-B14F-4D97-AF65-F5344CB8AC3E}">
        <p14:creationId xmlns:p14="http://schemas.microsoft.com/office/powerpoint/2010/main" val="1846926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55A0B-57B5-40D4-9F70-450A3797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 KFC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C5D4E-78D9-4626-91C0-AAFE18889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696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33347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92921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6962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3662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8416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43812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5491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14698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70478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96784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5055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45317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18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979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6405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77044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7796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0546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9513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31353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240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36639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4200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4377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6764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88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 King 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93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Church's Chicken 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33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C9221-1629-463F-9BEA-C8279F035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08/01/2018 - 08/10/2018</a:t>
            </a:r>
          </a:p>
        </p:txBody>
      </p:sp>
    </p:spTree>
    <p:extLst>
      <p:ext uri="{BB962C8B-B14F-4D97-AF65-F5344CB8AC3E}">
        <p14:creationId xmlns:p14="http://schemas.microsoft.com/office/powerpoint/2010/main" val="821641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320</Words>
  <Application>Microsoft Office PowerPoint</Application>
  <PresentationFormat>On-screen Show (4:3)</PresentationFormat>
  <Paragraphs>231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Benchmark KFC - 1 of 3</vt:lpstr>
      <vt:lpstr>Facebook Key Metrics Table | Benchmark KFC - 2 of 3</vt:lpstr>
      <vt:lpstr>Facebook Key Metrics Table | Benchmark KFC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Benchmark KFC - 1 of 3</dc:title>
  <dc:creator>Administrator</dc:creator>
  <cp:lastModifiedBy>Administrator</cp:lastModifiedBy>
  <cp:revision>1</cp:revision>
  <dcterms:created xsi:type="dcterms:W3CDTF">2018-08-10T03:38:24Z</dcterms:created>
  <dcterms:modified xsi:type="dcterms:W3CDTF">2018-08-10T03:40:27Z</dcterms:modified>
</cp:coreProperties>
</file>