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1626</c:v>
                </c:pt>
                <c:pt idx="1">
                  <c:v>569</c:v>
                </c:pt>
                <c:pt idx="2">
                  <c:v>2150</c:v>
                </c:pt>
                <c:pt idx="3">
                  <c:v>10436</c:v>
                </c:pt>
                <c:pt idx="4">
                  <c:v>2599</c:v>
                </c:pt>
                <c:pt idx="5">
                  <c:v>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A-4D79-BC84-CA1DBD3EAC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144</c:v>
                </c:pt>
                <c:pt idx="1">
                  <c:v>57</c:v>
                </c:pt>
                <c:pt idx="2">
                  <c:v>184</c:v>
                </c:pt>
                <c:pt idx="3">
                  <c:v>722</c:v>
                </c:pt>
                <c:pt idx="4">
                  <c:v>641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5A-4D79-BC84-CA1DBD3EAC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</c:v>
                </c:pt>
                <c:pt idx="1">
                  <c:v>4</c:v>
                </c:pt>
                <c:pt idx="2">
                  <c:v>9</c:v>
                </c:pt>
                <c:pt idx="3">
                  <c:v>528</c:v>
                </c:pt>
                <c:pt idx="4">
                  <c:v>22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5A-4D79-BC84-CA1DBD3EAC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</c:v>
                </c:pt>
                <c:pt idx="1">
                  <c:v>4</c:v>
                </c:pt>
                <c:pt idx="2">
                  <c:v>33</c:v>
                </c:pt>
                <c:pt idx="3">
                  <c:v>36</c:v>
                </c:pt>
                <c:pt idx="4">
                  <c:v>144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A-4D79-BC84-CA1DBD3EAC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4</c:v>
                </c:pt>
                <c:pt idx="3">
                  <c:v>15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5A-4D79-BC84-CA1DBD3EAC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22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5A-4D79-BC84-CA1DBD3EACF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231</c:v>
                </c:pt>
                <c:pt idx="1">
                  <c:v>26</c:v>
                </c:pt>
                <c:pt idx="2">
                  <c:v>213</c:v>
                </c:pt>
                <c:pt idx="3">
                  <c:v>526</c:v>
                </c:pt>
                <c:pt idx="4">
                  <c:v>238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E5A-4D79-BC84-CA1DBD3EACF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Mitsubishi Honduras</c:v>
                </c:pt>
                <c:pt idx="1">
                  <c:v>Honda - Honduras</c:v>
                </c:pt>
                <c:pt idx="2">
                  <c:v>Corporación Flores - Toyota Honduras</c:v>
                </c:pt>
                <c:pt idx="3">
                  <c:v>Chevrolet Grupo Q Honduras</c:v>
                </c:pt>
                <c:pt idx="4">
                  <c:v>ISUZU Honduras</c:v>
                </c:pt>
                <c:pt idx="5">
                  <c:v>HINO Honduras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65</c:v>
                </c:pt>
                <c:pt idx="1">
                  <c:v>19</c:v>
                </c:pt>
                <c:pt idx="2">
                  <c:v>261</c:v>
                </c:pt>
                <c:pt idx="3">
                  <c:v>337</c:v>
                </c:pt>
                <c:pt idx="4">
                  <c:v>84</c:v>
                </c:pt>
                <c:pt idx="5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5A-4D79-BC84-CA1DBD3EA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25840"/>
        <c:axId val="41124856"/>
      </c:barChart>
      <c:catAx>
        <c:axId val="4112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4856"/>
        <c:crosses val="autoZero"/>
        <c:auto val="1"/>
        <c:lblAlgn val="ctr"/>
        <c:lblOffset val="100"/>
        <c:noMultiLvlLbl val="0"/>
      </c:catAx>
      <c:valAx>
        <c:axId val="4112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04AD5-02AA-4F75-97B8-305F49066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Benchmark ISUZU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531A6C-BF8A-403C-8B68-E5ACAC9302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8747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A6B32-079C-4975-9773-22B2A2FE24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2B43D-C8BB-4A08-848C-4F382E1D2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4391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Benchmark ISUZU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Benchmark ISUZU</dc:title>
  <dc:creator>Administrator</dc:creator>
  <cp:lastModifiedBy>Administrator</cp:lastModifiedBy>
  <cp:revision>1</cp:revision>
  <dcterms:created xsi:type="dcterms:W3CDTF">2018-05-28T17:27:10Z</dcterms:created>
  <dcterms:modified xsi:type="dcterms:W3CDTF">2018-05-28T17:27:20Z</dcterms:modified>
</cp:coreProperties>
</file>