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29A6-4F5A-96B5-B41B0CFDC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329896"/>
        <c:axId val="276092792"/>
      </c:lineChart>
      <c:catAx>
        <c:axId val="17032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92792"/>
        <c:crosses val="autoZero"/>
        <c:auto val="1"/>
        <c:lblAlgn val="ctr"/>
        <c:lblOffset val="100"/>
        <c:noMultiLvlLbl val="0"/>
      </c:catAx>
      <c:valAx>
        <c:axId val="27609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2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E9283-AF7E-43EA-930F-09C314ABA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Gatorade HN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DF26DE-A737-47F7-90AE-A775D2B4FB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4474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5A1D8-35F5-40F6-A666-716AB4E70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D59FE-939C-48B0-8916-E6920D81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1035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Gatorade HN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Gatorade HN</dc:title>
  <dc:creator>Administrator</dc:creator>
  <cp:lastModifiedBy>Administrator</cp:lastModifiedBy>
  <cp:revision>1</cp:revision>
  <dcterms:created xsi:type="dcterms:W3CDTF">2018-04-26T20:15:44Z</dcterms:created>
  <dcterms:modified xsi:type="dcterms:W3CDTF">2018-04-26T20:15:49Z</dcterms:modified>
</cp:coreProperties>
</file>