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E6287-0C70-4844-B523-0FE96E73B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Fresh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D9D114-4C9E-4390-9DEC-667733C3D2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3242582"/>
              </p:ext>
            </p:extLst>
          </p:nvPr>
        </p:nvGraphicFramePr>
        <p:xfrm>
          <a:off x="457200" y="1731963"/>
          <a:ext cx="8229600" cy="353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20844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1674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5388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9206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1186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7008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1845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561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راديو فرش </a:t>
                      </a:r>
                      <a:r>
                        <a:rPr lang="en-US" sz="1000" b="1"/>
                        <a:t>Radio Fresh - 2021-03-24 14:52:50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روسيا تقترح على تركيا فتح معابر بين مناطق سيطرة نظام الأسد ومناطق الشمال السوري المحرر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07/16/2021 08:16:11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428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راديو فرش </a:t>
                      </a:r>
                      <a:r>
                        <a:rPr lang="en-US" sz="1000" b="1"/>
                        <a:t>Radio Fresh - 2021-03-21 13:23:10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حرائق ضخمة وسيارات شحن مدمرة جراء 3 غارات  شنتها طائرات حربية روسية قرب معبر #باب_الهوى شمال إدلب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07/22/2021 20:10:40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332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راديو فرش </a:t>
                      </a:r>
                      <a:r>
                        <a:rPr lang="en-US" sz="1000" b="1"/>
                        <a:t>Radio Fresh - 2021-03-15 09:55:05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مظاهرة في مدينة أعزاز في الذكرى السنوية العاشرة للثورة السورية ضد نظام الأسد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06/22/2021 02:14:58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073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راديو فرش </a:t>
                      </a:r>
                      <a:r>
                        <a:rPr lang="en-US" sz="1000" b="1"/>
                        <a:t>Radio Fresh - 2021-03-14 19:58:52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عقدٌ من الثورة.. 10 سنوات وما يزال صدى صوت الحرية يجوب نفوس السوريين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07/19/2021 14:09:06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587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راديو فرش </a:t>
                      </a:r>
                      <a:r>
                        <a:rPr lang="en-US" sz="1000" b="1"/>
                        <a:t>Radio Fresh - 2021-03-09 06:36:32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كورونا يصيب بشار الأسد وزوجته.. والسوريون بين مستبشر ومشكك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07/10/2021 14:10:16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627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راديو فرش </a:t>
                      </a:r>
                      <a:r>
                        <a:rPr lang="en-US" sz="1000" b="1"/>
                        <a:t>Radio Fresh - 2021-03-05 08:50:53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مظاهرة في مدينة الباب في جمعة " التهجير القسري جريمة حرب" للمطالبة بمحاسبة نظام الأسد وعودة المهجرين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07/09/2021 14:14:18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393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401206-C7A3-4DDC-A799-51A87DAB88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9535517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117</Words>
  <Application>Microsoft Office PowerPoint</Application>
  <PresentationFormat>On-screen Show (4:3)</PresentationFormat>
  <Paragraphs>51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Videos Table | Fresh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Fresh</dc:title>
  <dc:creator>Frederik Peiniger</dc:creator>
  <cp:lastModifiedBy>Frederik Peiniger</cp:lastModifiedBy>
  <cp:revision>1</cp:revision>
  <dcterms:created xsi:type="dcterms:W3CDTF">2021-07-23T10:28:45Z</dcterms:created>
  <dcterms:modified xsi:type="dcterms:W3CDTF">2021-07-23T10:28:56Z</dcterms:modified>
</cp:coreProperties>
</file>