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600D9-DBB1-4422-A7A2-B18295BEF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Reach Table (extended)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EC0B6E-B860-446C-8D91-1128883355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3526428"/>
              </p:ext>
            </p:extLst>
          </p:nvPr>
        </p:nvGraphicFramePr>
        <p:xfrm>
          <a:off x="457200" y="1731963"/>
          <a:ext cx="8065008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04061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7058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36962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8615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8663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1892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831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4147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0314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79676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7848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2866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7135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 - 28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 - 28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 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 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 Reach - 28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875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Watan Fm | </a:t>
                      </a:r>
                      <a:r>
                        <a:rPr lang="ar-AE" sz="1000"/>
                        <a:t>إذاعة وطن </a:t>
                      </a:r>
                      <a:r>
                        <a:rPr lang="en-US" sz="1000"/>
                        <a:t>Watan 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858851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26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</a:t>
                      </a:r>
                      <a:r>
                        <a:rPr lang="ar-AE" sz="1000"/>
                        <a:t>قناة حلب اليوم </a:t>
                      </a:r>
                      <a:r>
                        <a:rPr lang="en-US" sz="1000"/>
                        <a:t>Halab Today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1702295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887080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1705929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672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Bissan FM        </a:t>
                      </a:r>
                      <a:r>
                        <a:rPr lang="ar-AE" sz="1000"/>
                        <a:t>بيسان اف ام </a:t>
                      </a:r>
                      <a:r>
                        <a:rPr lang="en-US" sz="1000"/>
                        <a:t>Bissan 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745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D0861-9172-4960-8E65-99F6A8671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05/02/2020 - 05/08/2020</a:t>
            </a:r>
          </a:p>
        </p:txBody>
      </p:sp>
    </p:spTree>
    <p:extLst>
      <p:ext uri="{BB962C8B-B14F-4D97-AF65-F5344CB8AC3E}">
        <p14:creationId xmlns:p14="http://schemas.microsoft.com/office/powerpoint/2010/main" val="28192717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124</Words>
  <Application>Microsoft Office PowerPoint</Application>
  <PresentationFormat>On-screen Show (4:3)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Page Reach Table (extended)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Reach Table (extended) | All Pages</dc:title>
  <dc:creator>Frederik Peiniger</dc:creator>
  <cp:lastModifiedBy>Frederik Peiniger</cp:lastModifiedBy>
  <cp:revision>1</cp:revision>
  <dcterms:created xsi:type="dcterms:W3CDTF">2020-10-29T19:17:11Z</dcterms:created>
  <dcterms:modified xsi:type="dcterms:W3CDTF">2020-10-29T19:17:24Z</dcterms:modified>
</cp:coreProperties>
</file>