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36381-2B7F-4721-9103-509A2CF73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EACA5C-E283-4706-BC2F-7E43780F86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7478870"/>
              </p:ext>
            </p:extLst>
          </p:nvPr>
        </p:nvGraphicFramePr>
        <p:xfrm>
          <a:off x="457200" y="1731963"/>
          <a:ext cx="7653526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409411350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4092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2093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5341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2390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2893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1505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118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897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946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4670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157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- 2020-09-30 18:00:48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التدخل العسكري الروسي في سوريا بين التأييد والرفض الدولي
تقرير: غلا الحوراني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RussianAggression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العدوان_الروسي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10/06/2020 09:27:01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75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- 2020-09-30 17:30:57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التدخل الروسي في سوريا بين إنقاذ الأسد ودعوى محاربة الإرهاب وجني المكاسب الضائعة
تقرير: عمار الشاعر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RussianAggression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العدوان_الروسي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10/07/2020 15:25:03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354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A6945-D4F9-4EB3-B80E-A5BF993FC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975002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7370C-D876-43CC-AA8D-CA44CBBF0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114B6D-8648-46E2-BDE7-FC7BBFBC1C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3904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402504378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689948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775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5630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5228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3805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7802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5067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63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4041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7643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64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راديو الكل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Alkul - 2020-09-30 17:22:41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عاجل | الجيش الوطني يلقي القبض على خلية مؤلفة من 6 عناصر تابعة لتنظيم #داعش في مدينة #إعزاز شمال حلب.
(مراسل راديو الكل) #حلب | #سوريا
لمتابعة الأخبار العاجلة اشترك بقناة راديو الكل على التيليغرام: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https://t.me/RadioAlkul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21:26:31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50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- 2020-09-30 17:00:53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حصاد خمس سنوات من القتل والتهجير القسري الروسي للسوريين 
تقرير: إبراهيم الحريري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RussianAggression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العدوان_الروسي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21:26:30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عنب بلدي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Enab Baladi Enab Baladi - 2020-09-30 16:31:59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اتهامات متبادلة مع تصاعد التوتر بين تركيا وفرنسا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10/05/2020 21:25:27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196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D9DBC-E731-4F90-87E7-F680B08041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788640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18747-4CAE-4BC9-8C1D-798CAAD6B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4926C7-961B-4278-BC7F-ECB991F2AA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4871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98489126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26887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969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5872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6484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4039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1506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1942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593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5485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8480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1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- 2020-09-30 16:30:26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دور روسيا السياسي في سوريا وتكريس هيمنتها على نظام الأسد  
تقرير: أحمد سرحيل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RussianAggression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العدوان_الروسي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21:26:30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983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99F94-821A-4A94-B73A-5D0D49105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850021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48BF-2368-4BC4-8B68-DF95C3471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BD4997-980F-4F46-BE25-049C21742D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4686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80398339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11800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3457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7370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3281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9638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2474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4855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3723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0609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3304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95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Bissan FM       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بيسان اف ام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Bissan FM - 2020-09-30 16:16:41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كل الخير من عائلة #بيسان اف إم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🥀☀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حدثونا عن اجواء العام الدراسي الجديد وماهي الاجراءات الوقائية المتبعة خلال بداية العام الدراسي للوقاية من كورونا؟
لاقونا اليوم بالفترة الصباحية بفقرة #جوز_كلام
ب #صباح الفرات على هوا #بيسان اف إم ع الساعة 10:30 صباحاً حتى نحكي وندردش ونقرأ اجاباتكم عن سؤالنا ونسمع اغاني انتم حابين تسمعونها.#
#عادل #هيا و #ضيا و#ساره بالتقديم، و #فواز و #جاد بالإخراج رح نكون معاكم بكل سرور طول الفترة الصباحية حتى نتلقى إجابتكم ونناقشها سوا.
وبإمكانكم تتواصلون معنا عبر الوتس اب:٠٩٦٤٨١١٩٩٩
تسمعونا ب #الرقة و #المنطقة_الشرقية على تردد 99,9
حول العالم عبر موقعنا على الانترنت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www.bissanfm.com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10/03/2020 09:18:25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246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C9BB6-F481-4094-A42D-4BC227A60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718354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CF79E-1034-42C9-870D-03527F78C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04E0DF-18B6-470C-98FD-79C2588F50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7441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48964951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266122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415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2895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19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2836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4652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2039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8342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6581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5938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535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- 2020-09-30 16:00:56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التدخل الروسي في سوريا.. خسائر ومكاسب 
تقرير: أنس ليلى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RussianAggression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العدوان_الروسي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10/07/2020 15:25:03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081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راديو فرش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Fresh Fresh FM - 2020-09-30 15:49:57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وقفة احتجاجية في مدينة #الباب تنديداً بالتدخل الروسي في سوريا.
تصوير: أحمد عبود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15:23:37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26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راديو الكل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Alkul - 2020-09-30 15:45:39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عاجل | تسجيل 73 إصابة جديدة بفيروس كورونا في الشمال السوري المحرر ليرتفع الإجمالي إلى 1,072 حالة، وشفاء 34 حالة ليرتفع إجمالي حالات الشفاء إلى 526 حالة. 
(مراسل راديو الكل) #إدلب | #سوريا
لمتابعة الأخبار العاجلة اشترك بقناة راديو الكل على التيليغرام: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https://t.me/RadioAlkul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15:22:11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841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0470A-7EF8-481A-9EFC-C936460CF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68842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6423E-B157-4ABF-B85F-7326BC37D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40566B-4AA1-4E4C-AF0A-28B15BF831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3278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57964428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547420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6230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5401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3095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1170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603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4983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397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3339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360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687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راديو الكل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Alkul - 2020-09-30 15:44:50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عاجل | تسجيل 3 وفيات بفيروس كورونا في مناطق سيطرة النظام ليرتفع الإجمالي إلى 200 ، وتسجيل 52 إصابة جديدة ليرتفع الإجمالي إلى 4,200 حالة.
لمتابعة الأخبار العاجلة اشترك بقناة راديو الكل على التيليغرام: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https://t.me/RadioAlkul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10/03/2020 03:26:41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24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Bissan FM       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بيسان اف ام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Bissan FM - 2020-09-30 15:35:53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هذا الخط يغذي منطقة سكنية يبلغ تعداد سكانها 2000 نسمة تقريباً.
#دير_الزور #أبو_حردوب #مياه_شرب #بيسان_اف_ام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10/02/2020 15:13:30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297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38202-A43F-4A02-9B29-0E612B0974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217489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04A0D-6A37-48C3-9313-715F669D9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EE1DFB-9253-41C1-8C13-4D0100D71C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7568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93373713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032105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1041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673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2970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950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791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616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5301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436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01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- 2020-09-30 15:28:54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تغطية خاصة | في الذكرى الخامسة.. خمس سنوات من التدخل الروسي في سوريا بلا أفق لحل سياسي أو عسكري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RussianAggression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العدوان_الروسي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10/03/2020 15:27:18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15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- 2020-09-30 15:16:48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مفصلة لأهم وآخر أخبار سوريا والعالم من قناة حلب اليوم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RussianAggression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العدوان_الروسي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09:32:17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603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07FD2-0EF8-42EA-8654-A891858CE0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723317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7DDD2-2C22-47A2-A166-B0825844F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9ACD04-1A91-4FFF-90AE-474B16E0A5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6869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25617399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247719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0526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007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4649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1887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8443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578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6290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3787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554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21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راديو الكل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Alkul - 2020-09-30 15:14:50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الخارجية الأمريكية: "العقوبات على النظام لن تتوقف قبل أن يتخذ النظام خطوات لإنهاء حملته على الشعب السوري وتطبيق قرار مجلس الأمن 2254".
لقراءة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https://www.radioalkul.com/p343771/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قيصر #قانون_قيصر #سوريا #واشنطن #نظام_الأسد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10/05/2020 09:25:26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75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Bissan FM       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بيسان اف ام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Bissan FM - 2020-09-30 15:05:28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الكلفة التقديرية لهذا المشروع تبلغ 12 ألف دولار ومدة تنفيذه 30 يوماً.
#الرقة #خنيز_جنوبي #تأهيل_مدرسة #بيسان_اف_ام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10/05/2020 15:20:24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052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93FC7-B4D2-4B5C-9059-08F9377A2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06838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696E3-854B-4237-9D39-76B1361F5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083F20-3287-4E6F-A6DA-5486999B7B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2815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22222765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380944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83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4162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9971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591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785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5842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7688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755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9317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68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- 2020-09-30 15:03:18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وثائقي | التدخل الروسي في سوريا .. إرهاب أم حرب على الإرهاب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RussianAggression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العدوان_الروسي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10/06/2020 15:30:53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50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راديو الكل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Alkul - 2020-09-30 14:45:03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عاجل | اشتباكات بين الجيش الوطني و "قوات سوريا الديموقراطية" على جبهة #الدغلباش شرقي حلب. 
(مراسل راديو الكل) #حلب | #سوريا
لمتابعة الأخبار العاجلة اشترك بقناة راديو الكل على التيليغرام: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https://t.me/RadioAlkul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03:52:48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931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راديو فرش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Fresh Fresh FM - 2020-09-30 14:43:23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كفرنبل تودع قامة من قاماتها الأدبية.. الأديب والروائي عبدالعزيز الموسى (الشاكر).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https://youtu.be/EwY8PQYEeYU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15:23:37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489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C00A1-FE5C-40C8-8181-928231B5C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314144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AEE1F-6ACB-440E-8B13-DA6805552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F6ADFD-D419-4237-9011-357DC12700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971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61633245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146048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136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38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2799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3637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8267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026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288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5686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419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971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- 2020-09-30 14:38:38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الذكرى الخامسة للتدخل الروسي.. ناشطون ينظمون وقفة احتجاجية في إدلب 
 تصوير سلوى عبدالرحمن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RussianAggression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العدوان_الروسي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10/05/2020 21:26:21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0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عنب بلدي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Enab Baladi Enab Baladi - 2020-09-30 14:16:28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العلاك و”التبجيق” وأكل الهوا الدولي حينما يتعلق الأمر بالقضية السورية
#العدد_449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10/04/2020 15:21:24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89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- 2020-09-30 14:12:03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الذكرى الخامسة للتدخل الروسي في سوريا.. تنظيم وقفة احتجاجية في إعزاز بريف حلب
تصوير: أيمن سويد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RussianAggression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العدوان_الروسي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10/06/2020 15:30:53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15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439E4-5767-4122-BF02-E05C309F4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617885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32E65-1314-4C30-9564-54B3F9723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7B5DC3-E63F-4F18-B3E9-491496D14A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2237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38120099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978673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901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710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1713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6571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3357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333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9896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6276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056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582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راديو فرش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Fresh Fresh FM - 2020-09-30 14:10:39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موجز الأخبار - التاسعة مساءً || 30-9-2020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https://soundcloud.com/fresh-sy/30-9-2020-3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للاستماع لراديو فرش عبر رابط البث المباشر: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https://mixlr.com/radiofreshsyria/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10/02/2020 21:29:18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19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- 2020-09-30 13:48:51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سنوات من التدخل الروسي في سوريا.. مكافحة إرهاب أم وأد ثورة!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RussianAggression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العدوان_الروسي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10/08/2020 09:25:16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9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عنب بلدي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Enab Baladi Enab Baladi - 2020-09-30 13:45:37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تعديل عدد الطلبات اليومية الموزعة من مادة البنزين.. هل تحل الأزمة؟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10/05/2020 21:25:27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183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02D69-F2B2-4D16-9903-898986B846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40033819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909</Words>
  <Application>Microsoft Office PowerPoint</Application>
  <PresentationFormat>On-screen Show (4:3)</PresentationFormat>
  <Paragraphs>418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Facebook Own Posts Table | All Pages - 1 of 11</vt:lpstr>
      <vt:lpstr>Facebook Own Posts Table | All Pages - 2 of 11</vt:lpstr>
      <vt:lpstr>Facebook Own Posts Table | All Pages - 3 of 11</vt:lpstr>
      <vt:lpstr>Facebook Own Posts Table | All Pages - 4 of 11</vt:lpstr>
      <vt:lpstr>Facebook Own Posts Table | All Pages - 5 of 11</vt:lpstr>
      <vt:lpstr>Facebook Own Posts Table | All Pages - 6 of 11</vt:lpstr>
      <vt:lpstr>Facebook Own Posts Table | All Pages - 7 of 11</vt:lpstr>
      <vt:lpstr>Facebook Own Posts Table | All Pages - 8 of 11</vt:lpstr>
      <vt:lpstr>Facebook Own Posts Table | All Pages - 9 of 11</vt:lpstr>
      <vt:lpstr>Facebook Own Posts Table | All Pages - 10 of 11</vt:lpstr>
      <vt:lpstr>Facebook Own Posts Table | All Pages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All Pages - 1 of 11</dc:title>
  <dc:creator>Frederik Peiniger</dc:creator>
  <cp:lastModifiedBy>Frederik Peiniger</cp:lastModifiedBy>
  <cp:revision>1</cp:revision>
  <dcterms:created xsi:type="dcterms:W3CDTF">2020-10-08T19:41:22Z</dcterms:created>
  <dcterms:modified xsi:type="dcterms:W3CDTF">2020-10-08T19:46:15Z</dcterms:modified>
</cp:coreProperties>
</file>