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78145-DAA7-4DD7-A4A3-5D515105B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B9FEC8-CFCD-44D2-BB56-8BE1E27DC1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5362123"/>
              </p:ext>
            </p:extLst>
          </p:nvPr>
        </p:nvGraphicFramePr>
        <p:xfrm>
          <a:off x="457200" y="1731963"/>
          <a:ext cx="8147304" cy="415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5533840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392194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977110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255107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596533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17404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961905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200427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956433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81145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367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فرش أونلاين 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Fresh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982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صباح الخير سوريا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277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سواعد أمل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943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راديو فرش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Radio Fresh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795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راديو الكل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304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جريدة عنب بلدي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Enab Baladi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155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ثنايا الخبر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133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الفراتية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083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إذاعة وطن "برامجنا "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Watan 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912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Watan Fm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إذاعة وطن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696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343AD5-3DA9-4CE4-9110-6113434A9B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508095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2EEB7-87BA-4C61-8CB9-3E5757C8B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E95B34-C57B-4A5D-AA89-7579A4623D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54420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6041244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65483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70227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165195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629541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927829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132653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025465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656213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43274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287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Heleb Îro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893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4087173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-56867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3858159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189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Enab Baladi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211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Enab Baladi English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259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Bissan FM      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بيسان اف ام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123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arta.fm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744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Aleppo Today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4659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71935C-34CF-4DCE-9DE7-B4E9C9151C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2273554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313</Words>
  <Application>Microsoft Office PowerPoint</Application>
  <PresentationFormat>On-screen Show (4:3)</PresentationFormat>
  <Paragraphs>194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Key Metrics Table | All Pages - 1 of 2</vt:lpstr>
      <vt:lpstr>Facebook Key Metrics Table | All Pages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All Pages - 1 of 2</dc:title>
  <dc:creator>Frederik Peiniger</dc:creator>
  <cp:lastModifiedBy>Frederik Peiniger</cp:lastModifiedBy>
  <cp:revision>1</cp:revision>
  <dcterms:created xsi:type="dcterms:W3CDTF">2020-03-30T19:02:42Z</dcterms:created>
  <dcterms:modified xsi:type="dcterms:W3CDTF">2020-03-30T19:03:59Z</dcterms:modified>
</cp:coreProperties>
</file>