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5" r:id="rId9"/>
    <p:sldId id="266" r:id="rId10"/>
    <p:sldId id="267" r:id="rId11"/>
    <p:sldId id="268" r:id="rId12"/>
    <p:sldId id="269" r:id="rId13"/>
    <p:sldId id="271" r:id="rId14"/>
    <p:sldId id="272" r:id="rId15"/>
    <p:sldId id="273" r:id="rId16"/>
    <p:sldId id="274" r:id="rId17"/>
    <p:sldId id="275" r:id="rId18"/>
    <p:sldId id="276" r:id="rId19"/>
    <p:sldId id="277" r:id="rId20"/>
    <p:sldId id="278" r:id="rId21"/>
    <p:sldId id="279" r:id="rId22"/>
    <p:sldId id="281" r:id="rId23"/>
    <p:sldId id="282" r:id="rId24"/>
    <p:sldId id="283" r:id="rId25"/>
    <p:sldId id="284" r:id="rId26"/>
    <p:sldId id="285" r:id="rId27"/>
    <p:sldId id="286" r:id="rId28"/>
    <p:sldId id="287" r:id="rId29"/>
    <p:sldId id="289" r:id="rId30"/>
    <p:sldId id="290" r:id="rId31"/>
    <p:sldId id="291" r:id="rId32"/>
    <p:sldId id="292" r:id="rId33"/>
    <p:sldId id="293" r:id="rId34"/>
    <p:sldId id="294" r:id="rId35"/>
    <p:sldId id="295" r:id="rId36"/>
    <p:sldId id="297" r:id="rId37"/>
    <p:sldId id="298" r:id="rId38"/>
    <p:sldId id="299" r:id="rId39"/>
    <p:sldId id="300" r:id="rId40"/>
    <p:sldId id="301" r:id="rId41"/>
    <p:sldId id="302" r:id="rId4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3"/>
      <p:bold r:id="rId44"/>
      <p:italic r:id="rId45"/>
      <p:boldItalic r:id="rId4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1.fntdata"/><Relationship Id="rId48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Halab Today TV | قناة حلب اليوم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260</c:v>
                </c:pt>
                <c:pt idx="1">
                  <c:v>259</c:v>
                </c:pt>
                <c:pt idx="2">
                  <c:v>123</c:v>
                </c:pt>
                <c:pt idx="3">
                  <c:v>97</c:v>
                </c:pt>
                <c:pt idx="4">
                  <c:v>108</c:v>
                </c:pt>
                <c:pt idx="5">
                  <c:v>107</c:v>
                </c:pt>
                <c:pt idx="6">
                  <c:v>117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F43-4522-B688-51DB09F4ACF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83554376"/>
        <c:axId val="307516672"/>
      </c:barChart>
      <c:catAx>
        <c:axId val="1835543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7516672"/>
        <c:crosses val="autoZero"/>
        <c:auto val="1"/>
        <c:lblAlgn val="ctr"/>
        <c:lblOffset val="100"/>
        <c:noMultiLvlLbl val="0"/>
      </c:catAx>
      <c:valAx>
        <c:axId val="3075166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35543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Halab Today TV | قناة حلب اليوم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Subscribers</c:v>
                </c:pt>
                <c:pt idx="1">
                  <c:v>Videos</c:v>
                </c:pt>
                <c:pt idx="2">
                  <c:v>Views</c:v>
                </c:pt>
                <c:pt idx="3">
                  <c:v>Interactions</c:v>
                </c:pt>
                <c:pt idx="4">
                  <c:v>Views Change Rate</c:v>
                </c:pt>
                <c:pt idx="5">
                  <c:v>Interaction Rate</c:v>
                </c:pt>
                <c:pt idx="6">
                  <c:v>Subscribers Change Rate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4DB-4C9E-A9AC-5E5481B122C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84882272"/>
        <c:axId val="184882600"/>
      </c:radarChart>
      <c:catAx>
        <c:axId val="1848822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4882600"/>
        <c:crosses val="autoZero"/>
        <c:auto val="1"/>
        <c:lblAlgn val="ctr"/>
        <c:lblOffset val="100"/>
        <c:noMultiLvlLbl val="0"/>
      </c:catAx>
      <c:valAx>
        <c:axId val="1848826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48822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Halab Today TV | قناة حلب اليوم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43659</c:v>
                </c:pt>
                <c:pt idx="1">
                  <c:v>43660</c:v>
                </c:pt>
                <c:pt idx="2">
                  <c:v>43661</c:v>
                </c:pt>
                <c:pt idx="3">
                  <c:v>43662</c:v>
                </c:pt>
                <c:pt idx="4">
                  <c:v>43663</c:v>
                </c:pt>
                <c:pt idx="5">
                  <c:v>43664</c:v>
                </c:pt>
                <c:pt idx="6">
                  <c:v>43665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85261237</c:v>
                </c:pt>
                <c:pt idx="1">
                  <c:v>85330051</c:v>
                </c:pt>
                <c:pt idx="2">
                  <c:v>85401649</c:v>
                </c:pt>
                <c:pt idx="3">
                  <c:v>85493368</c:v>
                </c:pt>
                <c:pt idx="4">
                  <c:v>85568648</c:v>
                </c:pt>
                <c:pt idx="5">
                  <c:v>85628651</c:v>
                </c:pt>
                <c:pt idx="6">
                  <c:v>85690278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259-4C2C-9581-6E05192995D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14301960"/>
        <c:axId val="414300320"/>
      </c:lineChart>
      <c:dateAx>
        <c:axId val="41430196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4300320"/>
        <c:crosses val="autoZero"/>
        <c:auto val="1"/>
        <c:lblOffset val="100"/>
        <c:baseTimeUnit val="days"/>
      </c:dateAx>
      <c:valAx>
        <c:axId val="4143003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43019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Halab Today TV | قناة حلب اليوم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43659</c:v>
                </c:pt>
                <c:pt idx="1">
                  <c:v>43660</c:v>
                </c:pt>
                <c:pt idx="2">
                  <c:v>43661</c:v>
                </c:pt>
                <c:pt idx="3">
                  <c:v>43662</c:v>
                </c:pt>
                <c:pt idx="4">
                  <c:v>43663</c:v>
                </c:pt>
                <c:pt idx="5">
                  <c:v>43664</c:v>
                </c:pt>
                <c:pt idx="6">
                  <c:v>43665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253209</c:v>
                </c:pt>
                <c:pt idx="1">
                  <c:v>253326</c:v>
                </c:pt>
                <c:pt idx="2">
                  <c:v>253586</c:v>
                </c:pt>
                <c:pt idx="3">
                  <c:v>253845</c:v>
                </c:pt>
                <c:pt idx="4">
                  <c:v>253968</c:v>
                </c:pt>
                <c:pt idx="5">
                  <c:v>254065</c:v>
                </c:pt>
                <c:pt idx="6">
                  <c:v>254173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352-46B1-913F-7FAA8D581F7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14316392"/>
        <c:axId val="414315080"/>
      </c:lineChart>
      <c:dateAx>
        <c:axId val="4143163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4315080"/>
        <c:crosses val="autoZero"/>
        <c:auto val="1"/>
        <c:lblOffset val="100"/>
        <c:baseTimeUnit val="days"/>
      </c:dateAx>
      <c:valAx>
        <c:axId val="4143150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43163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Halab Today TV | قناة حلب اليوم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Sheet1!$A$2:$A$4</c:f>
              <c:strCache>
                <c:ptCount val="3"/>
                <c:pt idx="0">
                  <c:v>Subscribers</c:v>
                </c:pt>
                <c:pt idx="1">
                  <c:v>Total Videos</c:v>
                </c:pt>
                <c:pt idx="2">
                  <c:v>Total Views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EED-45A1-8B3B-CC3DB0045B8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77993768"/>
        <c:axId val="477991144"/>
      </c:radarChart>
      <c:catAx>
        <c:axId val="4779937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77991144"/>
        <c:crosses val="autoZero"/>
        <c:auto val="1"/>
        <c:lblAlgn val="ctr"/>
        <c:lblOffset val="100"/>
        <c:noMultiLvlLbl val="0"/>
      </c:catAx>
      <c:valAx>
        <c:axId val="4779911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779937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Halab Today TV | قناة حلب اليوم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43659</c:v>
                </c:pt>
                <c:pt idx="1">
                  <c:v>43660</c:v>
                </c:pt>
                <c:pt idx="2">
                  <c:v>43661</c:v>
                </c:pt>
                <c:pt idx="3">
                  <c:v>43662</c:v>
                </c:pt>
                <c:pt idx="4">
                  <c:v>43663</c:v>
                </c:pt>
                <c:pt idx="5">
                  <c:v>43664</c:v>
                </c:pt>
                <c:pt idx="6">
                  <c:v>43665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28072</c:v>
                </c:pt>
                <c:pt idx="1">
                  <c:v>28098</c:v>
                </c:pt>
                <c:pt idx="2">
                  <c:v>28120</c:v>
                </c:pt>
                <c:pt idx="3">
                  <c:v>28146</c:v>
                </c:pt>
                <c:pt idx="4">
                  <c:v>28165</c:v>
                </c:pt>
                <c:pt idx="5">
                  <c:v>28183</c:v>
                </c:pt>
                <c:pt idx="6">
                  <c:v>28207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9CA-4092-953F-2BBA037089C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05813880"/>
        <c:axId val="405818472"/>
      </c:lineChart>
      <c:dateAx>
        <c:axId val="40581388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5818472"/>
        <c:crosses val="autoZero"/>
        <c:auto val="1"/>
        <c:lblOffset val="100"/>
        <c:baseTimeUnit val="days"/>
      </c:dateAx>
      <c:valAx>
        <c:axId val="4058184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58138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Halab Today TV | قناة حلب اليوم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43659</c:v>
                </c:pt>
                <c:pt idx="1">
                  <c:v>43660</c:v>
                </c:pt>
                <c:pt idx="2">
                  <c:v>43661</c:v>
                </c:pt>
                <c:pt idx="3">
                  <c:v>43662</c:v>
                </c:pt>
                <c:pt idx="4">
                  <c:v>43663</c:v>
                </c:pt>
                <c:pt idx="5">
                  <c:v>43664</c:v>
                </c:pt>
                <c:pt idx="6">
                  <c:v>43665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68470</c:v>
                </c:pt>
                <c:pt idx="1">
                  <c:v>67094</c:v>
                </c:pt>
                <c:pt idx="2">
                  <c:v>87894</c:v>
                </c:pt>
                <c:pt idx="3">
                  <c:v>90919</c:v>
                </c:pt>
                <c:pt idx="4">
                  <c:v>59858</c:v>
                </c:pt>
                <c:pt idx="5">
                  <c:v>59736</c:v>
                </c:pt>
                <c:pt idx="6">
                  <c:v>66555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FCC-441C-AB39-BCA22AC6182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52078296"/>
        <c:axId val="552071736"/>
      </c:lineChart>
      <c:dateAx>
        <c:axId val="5520782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52071736"/>
        <c:crosses val="autoZero"/>
        <c:auto val="1"/>
        <c:lblOffset val="100"/>
        <c:baseTimeUnit val="days"/>
      </c:dateAx>
      <c:valAx>
        <c:axId val="5520717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520782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355E26-13AB-42F5-BC63-B2000D5C23B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YouTube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3795633-BE5F-47C2-94FC-53014C85AFC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IREX</a:t>
            </a:r>
          </a:p>
        </p:txBody>
      </p:sp>
    </p:spTree>
    <p:extLst>
      <p:ext uri="{BB962C8B-B14F-4D97-AF65-F5344CB8AC3E}">
        <p14:creationId xmlns:p14="http://schemas.microsoft.com/office/powerpoint/2010/main" val="39079057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61166B-496D-4593-8266-AEEFD233F8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Key Metrics Table | Halab Today TV | </a:t>
            </a:r>
            <a:r>
              <a:rPr lang="ar-AE"/>
              <a:t>قناة حلب اليوم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DEC75B5-B475-4D52-80C4-455A1FA0BAC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135936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7552">
                  <a:extLst>
                    <a:ext uri="{9D8B030D-6E8A-4147-A177-3AD203B41FA5}">
                      <a16:colId xmlns:a16="http://schemas.microsoft.com/office/drawing/2014/main" val="17912212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234228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44615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230971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346251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089256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250693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241279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023304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649794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2381001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349392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 Change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 Subscriber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67253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Halab Today TV | </a:t>
                      </a:r>
                      <a:r>
                        <a:rPr lang="ar-AE" sz="1000"/>
                        <a:t>قناة حلب اليوم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254173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28207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500505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0.5875 %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10773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4.5849 %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1.9733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943585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74B5C1-E6BC-4CE1-B3C1-C348C8289D3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07/13/2019 - 07/19/2019</a:t>
            </a:r>
          </a:p>
        </p:txBody>
      </p:sp>
    </p:spTree>
    <p:extLst>
      <p:ext uri="{BB962C8B-B14F-4D97-AF65-F5344CB8AC3E}">
        <p14:creationId xmlns:p14="http://schemas.microsoft.com/office/powerpoint/2010/main" val="3197180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39938B-EC19-45CF-BE86-0F045376DE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Subscribers Change Per Weekday | Halab Today TV | </a:t>
            </a:r>
            <a:r>
              <a:rPr lang="ar-AE"/>
              <a:t>قناة حلب اليوم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F6EDE91-6997-4B48-AC5C-C0E14250BEC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4138855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C26D04-AF61-4622-9549-B9F1916AB78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07/13/2019 - 07/19/2019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4930E9-68E5-45FF-8F20-D4CEC76876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55465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7157C6-5C51-4459-A31D-3FD8AE2038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Key Metrics Radar | Halab Today TV | </a:t>
            </a:r>
            <a:r>
              <a:rPr lang="ar-AE"/>
              <a:t>قناة حلب اليوم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F79B732-2987-4DA9-AD1B-0610ABA11CD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2556315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0B3BF1-B156-41E4-9662-A026FB2BAB5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07/13/2019 - 07/19/2019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DDEEB9-6378-4A0C-9645-BCEE2AE47A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9725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34943C-3AE4-414B-830E-D8A78FAF96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Videos Table | Halab Today TV | </a:t>
            </a:r>
            <a:r>
              <a:rPr lang="ar-AE"/>
              <a:t>قناة حلب اليوم - 1 </a:t>
            </a:r>
            <a:r>
              <a:rPr lang="en-US"/>
              <a:t>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AB916D0-4297-4939-8150-7E66F11255A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8989677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5743907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611790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155355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727225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228699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501361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648151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Duration in sec.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35604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|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 - 2019-07-19 15:53:38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نشرة المساء 19 7 2019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Evening Newscast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0.1027 %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39290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|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 - 2019-07-19 13:44:04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أهالي إعزاز يحيون الذكرى السابعة لتحرير المدينة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0.0071 %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30233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|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 - 2019-07-19 13:30:40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أمسية شعرية في مدينة الباب برعاية مركز هوز للتطوير المجتمعي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0.0028 %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66189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|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 - 2019-07-19 13:17:11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قبلنا التحدي - الحلقة الثانية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0.0134 %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13739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|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 - 2019-07-19 13:05:56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موجز السادسة مساءً 19 7 2019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0.0197 %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98359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|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 - 2019-07-19 13:05:13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موجز الثامنة مساءً 19 7 2019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0.0980 %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68808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|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 - 2019-07-19 13:04:51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مجلس الأمن الدولي يطالب روسيا بوقف استهداف المشآت الطبية في إدلب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0.0028 %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07726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|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 - 2019-07-19 12:31:00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الحدث الأسبوعي: روسيا ترعى إعادة انتشار لقوات النظام في الشمال.. وأسبوع دام على المدنيين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15847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|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 - 2019-07-19 12:26:30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الحدث الأسبوعي: تركيا.. هواجس الترحيل وتفاصيل القرارات الأخيرة بخصوص اللاجئين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0.0110 %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706310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7B3AE9-2DC1-4CD4-B1D1-B7DCACF1D50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07/13/2019 - 07/19/2019</a:t>
            </a:r>
          </a:p>
        </p:txBody>
      </p:sp>
    </p:spTree>
    <p:extLst>
      <p:ext uri="{BB962C8B-B14F-4D97-AF65-F5344CB8AC3E}">
        <p14:creationId xmlns:p14="http://schemas.microsoft.com/office/powerpoint/2010/main" val="19144957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19CFB9-592C-4741-BAC3-A64CAD36ED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Videos Table | Halab Today TV | </a:t>
            </a:r>
            <a:r>
              <a:rPr lang="ar-AE"/>
              <a:t>قناة حلب اليوم - 2 </a:t>
            </a:r>
            <a:r>
              <a:rPr lang="en-US"/>
              <a:t>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A0418B9-0688-44E0-AC4B-4806CD7F157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9401064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4882523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64311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823088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690128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925906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322995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247773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Duration in sec.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77774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|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 - 2019-07-19 12:25:24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الحدث الأسبوعي: عقب اجتماعاته في دمشق.. بدرسن يحقق اختراقاً في ملف اللجنة الدستورية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19287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|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 - 2019-07-19 12:15:50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موجز السابعة مساءً 19 7 2019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0.0260 %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36098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|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 - 2019-07-19 10:32:03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موجز الخامسة مساءً 19 7 2019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0.0209 %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12969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|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 - 2019-07-19 10:31:40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الموجز الكردي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Kurte Nûçeya Kurdî 19 7 2019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31546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|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 - 2019-07-19 10:30:59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نشرة المنتصف 19 7 2019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Mid-Day Newscast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0.0586 %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04114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|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 - 2019-07-19 09:45:35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الجبهة الوطنية للتحرير تؤكد مشاركة قوات روسية برية في معارك ريف حماة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0.0382 %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17125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|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 - 2019-07-19 08:51:05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كاريكاتير اليوم 19 07 2019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20947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|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 - 2019-07-19 08:28:15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تخريج الدفعة الأولى من طلاب حمص  بكلية الشريعة في جامعة حلب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0.0094 %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70192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|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 - 2019-07-19 07:22:32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شاهد.. لحظات تفضل رجل وأطفاله عن الموت بحادث مروري شرق حلب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0.0098 %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26317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8784AD-11BF-438E-811C-2D0B749A127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07/13/2019 - 07/19/2019</a:t>
            </a:r>
          </a:p>
        </p:txBody>
      </p:sp>
    </p:spTree>
    <p:extLst>
      <p:ext uri="{BB962C8B-B14F-4D97-AF65-F5344CB8AC3E}">
        <p14:creationId xmlns:p14="http://schemas.microsoft.com/office/powerpoint/2010/main" val="20348921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E34F19-7F09-46BE-A9F6-4A19071792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Videos Table | Halab Today TV | </a:t>
            </a:r>
            <a:r>
              <a:rPr lang="ar-AE"/>
              <a:t>قناة حلب اليوم - 3 </a:t>
            </a:r>
            <a:r>
              <a:rPr lang="en-US"/>
              <a:t>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3FB4D94-1186-4351-A0E7-D8F9C6FC449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2071363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796395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127379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998193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415819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130441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894752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601690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Duration in sec.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48042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|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 - 2019-07-19 07:07:40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موجز الثانية ظهراً 19  7  2019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0.0346 %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4445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|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 - 2019-07-19 05:04:48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موجز الثانية عشرة ظهراً 19  7  2019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0.0260 %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19278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|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 - 2019-07-19 04:39:13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موجز الحادية عشرة صباحاً 19  7  2019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0.0586 %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00524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|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 - 2019-07-19 03:26:12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اقتصاد سوري - المصارف الإسلامية ....من الفكرة إلى التطبيق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0.0098 %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90569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|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 - 2019-07-18 15:28:47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شببلك 24 - الامتحان التقييمي للمنحة التركية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0.0236 %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12845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|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 - 2019-07-18 15:23:54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نشرة المساء 18 7 2019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Evening Newscast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0.1248 %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19807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|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 - 2019-07-18 14:43:09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الغيوم تعرقل حركة الطائرات في ريفي حماة وإدلب و تمنعها من القصف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0.0858 %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25884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AD0018-CB90-481D-BD44-9C46D2BE3F0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07/13/2019 - 07/19/2019</a:t>
            </a:r>
          </a:p>
        </p:txBody>
      </p:sp>
    </p:spTree>
    <p:extLst>
      <p:ext uri="{BB962C8B-B14F-4D97-AF65-F5344CB8AC3E}">
        <p14:creationId xmlns:p14="http://schemas.microsoft.com/office/powerpoint/2010/main" val="25174227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2B6D91-BFE5-48DE-9D41-CF1DD0F5AF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Videos Table | Halab Today TV | </a:t>
            </a:r>
            <a:r>
              <a:rPr lang="ar-AE"/>
              <a:t>قناة حلب اليوم - 1 </a:t>
            </a:r>
            <a:r>
              <a:rPr lang="en-US"/>
              <a:t>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FEE3E22-02D4-4212-A00C-2A129F6A6A7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1904204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8576008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302265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244415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948472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315305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687028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941563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Duration [mm:ss]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38467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|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 - 2019-07-19 15:53:38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نشرة المساء 19 7 2019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Evening Newscast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07/31/2019 23:09:41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11983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|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 - 2019-07-19 13:44:04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أهالي إعزاز يحيون الذكرى السابعة لتحرير المدينة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08/04/2019 23:19:43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01:45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77550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|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 - 2019-07-19 13:30:40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أمسية شعرية في مدينة الباب برعاية مركز هوز للتطوير المجتمعي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08/01/2019 23:15:08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01:53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71791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|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 - 2019-07-19 13:17:11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قبلنا التحدي - الحلقة الثانية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08/05/2019 23:19:33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36:20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99280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|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 - 2019-07-19 13:05:56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موجز السادسة مساءً 19 7 2019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08/05/2019 23:19:33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01:56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47910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|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 - 2019-07-19 13:05:13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موجز الثامنة مساءً 19 7 2019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08/05/2019 23:19:33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01:41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53477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|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 - 2019-07-19 13:04:51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مجلس الأمن الدولي يطالب روسيا بوقف استهداف المشآت الطبية في إدلب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07/30/2019 23:14:59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01:48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02242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|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 - 2019-07-19 12:31:00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الحدث الأسبوعي: روسيا ترعى إعادة انتشار لقوات النظام في الشمال.. وأسبوع دام على المدنيين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08/03/2019 23:18:30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24:43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45718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|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 - 2019-07-19 12:26:30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الحدث الأسبوعي: تركيا.. هواجس الترحيل وتفاصيل القرارات الأخيرة بخصوص اللاجئين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08/05/2019 23:19:33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13:41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530454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F5C165-29A1-405A-B485-9F2381326BA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07/13/2019 - 07/19/2019</a:t>
            </a:r>
          </a:p>
        </p:txBody>
      </p:sp>
    </p:spTree>
    <p:extLst>
      <p:ext uri="{BB962C8B-B14F-4D97-AF65-F5344CB8AC3E}">
        <p14:creationId xmlns:p14="http://schemas.microsoft.com/office/powerpoint/2010/main" val="8747693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63F6FC-6344-4FCB-93B7-792396BD48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Videos Table | Halab Today TV | </a:t>
            </a:r>
            <a:r>
              <a:rPr lang="ar-AE"/>
              <a:t>قناة حلب اليوم - 2 </a:t>
            </a:r>
            <a:r>
              <a:rPr lang="en-US"/>
              <a:t>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B2CE287-CC5A-4A7D-9163-E9FBDA4ECD9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938194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7971571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003759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556997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795728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628725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879816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748479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Duration [mm:ss]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77632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|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 - 2019-07-19 12:25:24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الحدث الأسبوعي: عقب اجتماعاته في دمشق.. بدرسن يحقق اختراقاً في ملف اللجنة الدستورية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08/03/2019 23:18:30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11:18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30143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|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 - 2019-07-19 12:15:50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موجز السابعة مساءً 19 7 2019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08/03/2019 23:18:30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01:49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06044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|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 - 2019-07-19 10:32:03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موجز الخامسة مساءً 19 7 2019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07/31/2019 23:09:41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01:49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4965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|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 - 2019-07-19 10:31:40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الموجز الكردي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Kurte Nûçeya Kurdî 19 7 2019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07/30/2019 23:14:59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01:40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76290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|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 - 2019-07-19 10:30:59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نشرة المنتصف 19 7 2019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Mid-Day Newscast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08/04/2019 23:19:43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27:50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53519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|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 - 2019-07-19 09:45:35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الجبهة الوطنية للتحرير تؤكد مشاركة قوات روسية برية في معارك ريف حماة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08/05/2019 23:19:33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01:55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76239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|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 - 2019-07-19 08:51:05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كاريكاتير اليوم 19 07 2019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08/05/2019 23:19:33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05:01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07387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|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 - 2019-07-19 08:28:15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تخريج الدفعة الأولى من طلاب حمص  بكلية الشريعة في جامعة حلب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07/20/2019 23:14:54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02:04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65896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|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 - 2019-07-19 07:22:32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شاهد.. لحظات تفضل رجل وأطفاله عن الموت بحادث مروري شرق حلب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08/03/2019 23:18:30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896000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30B9F98-1BA8-4B2A-AED8-DECB21E3BAF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07/13/2019 - 07/19/2019</a:t>
            </a:r>
          </a:p>
        </p:txBody>
      </p:sp>
    </p:spTree>
    <p:extLst>
      <p:ext uri="{BB962C8B-B14F-4D97-AF65-F5344CB8AC3E}">
        <p14:creationId xmlns:p14="http://schemas.microsoft.com/office/powerpoint/2010/main" val="25232004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5BC479-E2DA-4690-9AB3-3D4DF0FE0F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Videos Table | Halab Today TV | </a:t>
            </a:r>
            <a:r>
              <a:rPr lang="ar-AE"/>
              <a:t>قناة حلب اليوم - 3 </a:t>
            </a:r>
            <a:r>
              <a:rPr lang="en-US"/>
              <a:t>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3C6A681-0E04-422D-AD19-0410E4C5271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884031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9696766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370374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21201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032000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087342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723343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68095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Duration [mm:ss]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89409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|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 - 2019-07-19 07:07:40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موجز الثانية ظهراً 19  7  2019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07/25/2019 23:19:37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01:57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72591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|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 - 2019-07-19 05:04:48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موجز الثانية عشرة ظهراً 19  7  2019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07/29/2019 23:14:40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02:07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18466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|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 - 2019-07-19 04:39:13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موجز الحادية عشرة صباحاً 19  7  2019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08/05/2019 23:19:33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01:56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03225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|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 - 2019-07-19 03:26:12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اقتصاد سوري - المصارف الإسلامية ....من الفكرة إلى التطبيق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08/05/2019 23:19:33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23:10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70911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|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 - 2019-07-18 15:28:47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شببلك 24 - الامتحان التقييمي للمنحة التركية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08/05/2019 23:19:35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07:19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93521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|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 - 2019-07-18 15:23:54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نشرة المساء 18 7 2019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Evening Newscast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08/05/2019 23:19:33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40:35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87824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|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 - 2019-07-18 14:43:09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الغيوم تعرقل حركة الطائرات في ريفي حماة وإدلب و تمنعها من القصف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08/05/2019 23:19:33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02:03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505796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83A976-C58F-4E8D-B3C6-C7AAEDE658B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07/13/2019 - 07/19/2019</a:t>
            </a:r>
          </a:p>
        </p:txBody>
      </p:sp>
    </p:spTree>
    <p:extLst>
      <p:ext uri="{BB962C8B-B14F-4D97-AF65-F5344CB8AC3E}">
        <p14:creationId xmlns:p14="http://schemas.microsoft.com/office/powerpoint/2010/main" val="4593807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9F90F1-5634-4438-8FB4-A37D39AD75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Total Video Views | Halab Today TV | </a:t>
            </a:r>
            <a:r>
              <a:rPr lang="ar-AE"/>
              <a:t>قناة حلب اليوم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844083E-16E9-4786-93F3-F6FBBD994DF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679611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2207A2-74A3-48EB-A39E-D75454334C0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07/13/2019 - 07/19/2019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706B3E-0D8A-447D-A182-DBB5033788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83110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1E4919-9B6B-4D2E-A432-22B0FB921E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Subscribers | Halab Today TV | </a:t>
            </a:r>
            <a:r>
              <a:rPr lang="ar-AE"/>
              <a:t>قناة حلب اليوم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F2846FD-C09F-433D-9F42-648EBEC62BB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4136675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FE8876-B209-4E50-92EA-DCF7E09EBE1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07/13/2019 - 07/19/2019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8348FF-3512-41D3-8D38-701840CF31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29382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0D35DC-C940-4CF2-8720-F071E7603A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Videos Table | Halab Today TV | </a:t>
            </a:r>
            <a:r>
              <a:rPr lang="ar-AE"/>
              <a:t>قناة حلب اليوم - 1 </a:t>
            </a:r>
            <a:r>
              <a:rPr lang="en-US"/>
              <a:t>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3DAD3E7-36EA-4075-B66C-55E1C160C3A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0354244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187545269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7484605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2405814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2166381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4225244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0260267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892302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8833648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7702027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6619370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0599448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751893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Percentage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Privacy status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70520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|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 - 2019-07-15 06:26:25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موجز الواحدة ظهراً 15  7  2019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28451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73.7669953006 %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8947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|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 - 2019-07-14 10:48:34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نشرة المنتصف 14 7 2019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Mid-Day Newscast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89516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19.725242218692 %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9296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|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 - 2019-07-13 13:31:27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شاهد .. وكالة ناطقة بالروسية تسجل لحظة فرار قوات الأسد من آلياتهم (متداول)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95.434229094439 %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3738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|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 - 2019-07-15 09:24:15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ملاكم سوري ينتصر على خصمه الإيراني ويهدي فوزه لـ "الساروت"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79244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29.597550340822 %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454452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8FB114-EFDC-48E3-A4F8-A54E3789B95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07/13/2019 - 07/19/2019</a:t>
            </a:r>
          </a:p>
        </p:txBody>
      </p:sp>
    </p:spTree>
    <p:extLst>
      <p:ext uri="{BB962C8B-B14F-4D97-AF65-F5344CB8AC3E}">
        <p14:creationId xmlns:p14="http://schemas.microsoft.com/office/powerpoint/2010/main" val="47932377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154DAA-33FB-4650-BB93-D6728F0A61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Videos Table | Halab Today TV | </a:t>
            </a:r>
            <a:r>
              <a:rPr lang="ar-AE"/>
              <a:t>قناة حلب اليوم - 2 </a:t>
            </a:r>
            <a:r>
              <a:rPr lang="en-US"/>
              <a:t>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6E47BB5-BDE3-498F-9E59-4A53E2AA42F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2046330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331908813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5043136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8915473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5199686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8676123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9513840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5704210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3237094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9431559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6346461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1160042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034488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Percentage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Privacy status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62524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|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 - 2019-07-15 10:39:14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نشرة المنتصف 15 7 2019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Mid-Day Newscast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63033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19.891189885532 %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02468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|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 - 2019-07-16 04:06:42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موجز أخبار الحادية عشر صباحاً 16 7 2019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75.501979137926 %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59082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|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 - 2019-07-14 16:02:45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نشرة المساء 14 7 2019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Evening Newscast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63781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14.4685248851 %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00629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|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 - 2019-07-18 15:23:54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نشرة المساء 18 7 2019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Evening Newscast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70841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21.266704272088 %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195452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A0DD0D-49D8-4E63-B40D-FC0BA6E92E1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07/13/2019 - 07/19/2019</a:t>
            </a:r>
          </a:p>
        </p:txBody>
      </p:sp>
    </p:spTree>
    <p:extLst>
      <p:ext uri="{BB962C8B-B14F-4D97-AF65-F5344CB8AC3E}">
        <p14:creationId xmlns:p14="http://schemas.microsoft.com/office/powerpoint/2010/main" val="72108072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7B48C6-0163-471B-A84B-454EB40741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Videos Table | Halab Today TV | </a:t>
            </a:r>
            <a:r>
              <a:rPr lang="ar-AE"/>
              <a:t>قناة حلب اليوم - 3 </a:t>
            </a:r>
            <a:r>
              <a:rPr lang="en-US"/>
              <a:t>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DC349D0-6684-44A5-B890-76A5776AB30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317003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174558864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3400339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222481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267932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0819147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6421625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3142016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3070205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6923051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4557516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0539077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071724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Percentage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Privacy status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98748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|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 - 2019-07-13 15:41:19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نشرة المساء 13 7 2019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Evening Newscast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18.282866434437 %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69577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|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 - 2019-07-16 11:55:43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الفرقة الخامسة تنسحب من أماكنها في ريف حماة دون تحديد الوجهة وتسلم مناطقها لقوات من النظام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76.762616986301 %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1914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|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 - 2019-07-16 13:25:04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موجز الثامنة مساءً 16 7 2019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69.91397713557 %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50642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|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 - 2019-07-17 15:57:18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نشرة المساء 17 7 2019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Evening Newscast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40824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14.751530880917 %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770536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73F196-21EB-4E55-B1F7-B912CC646E1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07/13/2019 - 07/19/2019</a:t>
            </a:r>
          </a:p>
        </p:txBody>
      </p:sp>
    </p:spTree>
    <p:extLst>
      <p:ext uri="{BB962C8B-B14F-4D97-AF65-F5344CB8AC3E}">
        <p14:creationId xmlns:p14="http://schemas.microsoft.com/office/powerpoint/2010/main" val="271786885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E50344-E8F9-4811-A6F9-572FC63BB9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Videos Table | Halab Today TV | </a:t>
            </a:r>
            <a:r>
              <a:rPr lang="ar-AE"/>
              <a:t>قناة حلب اليوم - 4 </a:t>
            </a:r>
            <a:r>
              <a:rPr lang="en-US"/>
              <a:t>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8EA593B-9ECF-40D0-B7A1-8601FBE2B85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7713171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290035064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3113624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1065180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3576326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0276189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4350690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9691043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9620717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178837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5190748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0348054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428279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Percentage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Privacy status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78195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|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 - 2019-07-16 15:19:25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نشرة المساء 16 7 2019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Evening Newscast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49559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19.052972829204 %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47893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|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 - 2019-07-13 04:48:23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موجز أخبار الحادية عشر صباحاً 13 7 2019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75.833679029684 %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30512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|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 - 2019-07-19 15:53:38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نشرة المساء 19 7 2019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Evening Newscast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36904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13.454216511029 %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19140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|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 - 2019-07-14 04:22:10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موجز الحادية عشرة صباحاً 14  7  2019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75.476327787479 %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49710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|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 - 2019-07-16 06:06:45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موجز أخبار الواحدة ظهراً 16 7 2019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67.978438570002 %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472248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A16F2B-1808-4810-9A42-00AAC4B247B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07/13/2019 - 07/19/2019</a:t>
            </a:r>
          </a:p>
        </p:txBody>
      </p:sp>
    </p:spTree>
    <p:extLst>
      <p:ext uri="{BB962C8B-B14F-4D97-AF65-F5344CB8AC3E}">
        <p14:creationId xmlns:p14="http://schemas.microsoft.com/office/powerpoint/2010/main" val="102756401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CB8F16-0A27-47DE-9DF6-15B887C91E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Videos Table | Halab Today TV | </a:t>
            </a:r>
            <a:r>
              <a:rPr lang="ar-AE"/>
              <a:t>قناة حلب اليوم - 5 </a:t>
            </a:r>
            <a:r>
              <a:rPr lang="en-US"/>
              <a:t>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EA672A1-CAB8-4E04-8125-6033BA453C3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4905746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38995839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1241618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1342300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4864341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7104399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8011933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6897714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1995768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3616257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2722967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6334042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22522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Percentage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Privacy status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60341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|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 - 2019-07-16 10:23:27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موجز الخامسة مساءً 16 7 2019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69.071781721384 %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98937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|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 - 2019-07-19 13:05:13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موجز الثامنة مساءً 19 7 2019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82.55228130698 %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1965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|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 - 2019-07-17 06:05:54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موجز الثانية عشرة ظهراً 17  7  2019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73.849180246684 %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05883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|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 - 2019-07-16 13:11:17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ثنايا الخبر: النظام يكثف القصف وأنباء حول قيام سهيل الحسن بسحب قواته.. فهل يفتح النظام جبهة جديدة؟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26494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9.542789831204 %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19106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|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 - 2019-07-19 04:39:13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موجز الحادية عشرة صباحاً 19  7  2019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77.082353717401 %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271001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FED40A-F197-418F-B9D0-59551C9CBD5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07/13/2019 - 07/19/2019</a:t>
            </a:r>
          </a:p>
        </p:txBody>
      </p:sp>
    </p:spTree>
    <p:extLst>
      <p:ext uri="{BB962C8B-B14F-4D97-AF65-F5344CB8AC3E}">
        <p14:creationId xmlns:p14="http://schemas.microsoft.com/office/powerpoint/2010/main" val="427438301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F82874-E71F-472D-8257-366B3751BE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Videos Table | Halab Today TV | </a:t>
            </a:r>
            <a:r>
              <a:rPr lang="ar-AE"/>
              <a:t>قناة حلب اليوم - 6 </a:t>
            </a:r>
            <a:r>
              <a:rPr lang="en-US"/>
              <a:t>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E5D6BBD-8C96-4736-9212-F1B7B745639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7425996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6641838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4408815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6138202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5915541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3537573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1493966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2786040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3339924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748757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5909470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7091697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361063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Percentage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Privacy status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00470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|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 - 2019-07-14 13:30:54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موجز السابعة مساءً 14 7 2019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72.467896811417 %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56708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|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 - 2019-07-18 14:43:09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الغيوم تعرقل حركة الطائرات في ريفي حماة وإدلب و تمنعها من القصف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59.539643124292 %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78629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|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 - 2019-07-15 13:16:03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موجز الثامنة مساءً 15 7 2019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71.061367745536 %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55289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079EAB3-7500-44DD-93BC-A71C5770D9D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07/13/2019 - 07/19/2019</a:t>
            </a:r>
          </a:p>
        </p:txBody>
      </p:sp>
    </p:spTree>
    <p:extLst>
      <p:ext uri="{BB962C8B-B14F-4D97-AF65-F5344CB8AC3E}">
        <p14:creationId xmlns:p14="http://schemas.microsoft.com/office/powerpoint/2010/main" val="223723227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C6CBD2-C09F-4CA0-B4F6-F37643796C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Key Metrics Table | Halab Today TV | </a:t>
            </a:r>
            <a:r>
              <a:rPr lang="ar-AE"/>
              <a:t>قناة حلب اليوم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EF27476-7D99-47F6-97F7-E54D527E1BB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207394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19">
                  <a:extLst>
                    <a:ext uri="{9D8B030D-6E8A-4147-A177-3AD203B41FA5}">
                      <a16:colId xmlns:a16="http://schemas.microsoft.com/office/drawing/2014/main" val="30648340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031093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215908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048103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665152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426214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55596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155451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744594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357394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280402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Average View Percentage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19836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Halab Today TV | </a:t>
                      </a:r>
                      <a:r>
                        <a:rPr lang="ar-AE" sz="1000"/>
                        <a:t>قناة حلب اليوم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500526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11009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1378638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21.926898399881 %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690325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2D3A6F-F8DB-445B-AD7D-8A2B3724DE7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07/13/2019 - 07/19/2019</a:t>
            </a:r>
          </a:p>
        </p:txBody>
      </p:sp>
    </p:spTree>
    <p:extLst>
      <p:ext uri="{BB962C8B-B14F-4D97-AF65-F5344CB8AC3E}">
        <p14:creationId xmlns:p14="http://schemas.microsoft.com/office/powerpoint/2010/main" val="195041147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521572-038E-48A4-9BFD-1B0C870F03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Key Metrics Radar | Halab Today TV | </a:t>
            </a:r>
            <a:r>
              <a:rPr lang="ar-AE"/>
              <a:t>قناة حلب اليوم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4A0A728-8A3F-44A2-AB00-294555215FB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3885486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1C5668-3355-4B9C-8264-B45D8C189FF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07/13/2019 - 07/19/2019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8E5F92-992B-4ADE-8629-8A1D61628D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19622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AF1854-06F0-4DBC-960C-D0CCE8A579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Total Videos | Halab Today TV | </a:t>
            </a:r>
            <a:r>
              <a:rPr lang="ar-AE"/>
              <a:t>قناة حلب اليوم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A364DE1-47F0-4BC4-B16E-2C729F3010D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6284552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F310EF-950B-4D3E-9675-1DA0767E9E3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07/13/2019 - 07/19/2019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0250E9-C58E-4A2A-9EC9-D126498098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746327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094FE5-33F2-49BA-8472-2276977847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Top Videos Table | Halab Today TV | </a:t>
            </a:r>
            <a:r>
              <a:rPr lang="ar-AE"/>
              <a:t>قناة حلب اليوم - 1 </a:t>
            </a:r>
            <a:r>
              <a:rPr lang="en-US"/>
              <a:t>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9BB9B7E-4ACF-42E9-B0C5-B84D1E74EB4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5757387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77835871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0157695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1643552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3067075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0253762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541536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1874136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0059247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8966064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1978295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628041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640830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Duration [mm:ss]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Percentage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31223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|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 - 2018-08-08 14:31:37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البدو الرحل في سوريا قسوة في الحياة وصعوبة في التنقل بحثاً عن المراعي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02:32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32646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43.771351491438 %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28788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|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 - 2019-07-15 06:26:25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موجز الواحدة ظهراً 15  7  2019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02:01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28451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73.7669953006 %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87536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|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 - 2019-07-12 12:52:24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مسرب.. شاهد وصول جرحى "قوات النمر" إلى المستشفى الوطني بالسقيلبية (متداول)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99.463680984009 %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07127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|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 - 2019-07-14 10:48:34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نشرة المنتصف 14 7 2019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Mid-Day Newscast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27:58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89516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19.725242218692 %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61059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FD8CB6-E9A2-4D29-9F66-8FB02FE9782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07/13/2019 - 07/19/2019</a:t>
            </a:r>
          </a:p>
        </p:txBody>
      </p:sp>
    </p:spTree>
    <p:extLst>
      <p:ext uri="{BB962C8B-B14F-4D97-AF65-F5344CB8AC3E}">
        <p14:creationId xmlns:p14="http://schemas.microsoft.com/office/powerpoint/2010/main" val="168544583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33DAEF-D32F-43ED-946C-831819B6E3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Top Videos Table | Halab Today TV | </a:t>
            </a:r>
            <a:r>
              <a:rPr lang="ar-AE"/>
              <a:t>قناة حلب اليوم - 2 </a:t>
            </a:r>
            <a:r>
              <a:rPr lang="en-US"/>
              <a:t>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81F2BFA-6D0D-494E-A6C0-2F421400F15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5660041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49681641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4717710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223483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3333027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8280608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1828693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4688627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6523035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4738032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0224473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7620012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831989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Duration [mm:ss]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Percentage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35874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|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 - 2019-07-13 13:31:27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شاهد .. وكالة ناطقة بالروسية تسجل لحظة فرار قوات الأسد من آلياتهم (متداول)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95.434229094439 %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08695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|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 - 2019-07-15 09:24:15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ملاكم سوري ينتصر على خصمه الإيراني ويهدي فوزه لـ "الساروت"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19:29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79244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29.597550340822 %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42130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|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 - 2019-07-15 10:39:14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نشرة المنتصف 15 7 2019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Mid-Day Newscast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26:41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63033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19.891189885532 %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20600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|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 - 2019-07-16 04:06:42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موجز أخبار الحادية عشر صباحاً 16 7 2019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01:38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75.501979137926 %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790316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CBE365-7B9B-4717-A015-DA681AF5C45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07/13/2019 - 07/19/2019</a:t>
            </a:r>
          </a:p>
        </p:txBody>
      </p:sp>
    </p:spTree>
    <p:extLst>
      <p:ext uri="{BB962C8B-B14F-4D97-AF65-F5344CB8AC3E}">
        <p14:creationId xmlns:p14="http://schemas.microsoft.com/office/powerpoint/2010/main" val="104260127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6C4809-BBA2-44D8-A2F6-F52857139F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Top Videos Table | Halab Today TV | </a:t>
            </a:r>
            <a:r>
              <a:rPr lang="ar-AE"/>
              <a:t>قناة حلب اليوم - 3 </a:t>
            </a:r>
            <a:r>
              <a:rPr lang="en-US"/>
              <a:t>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69F69D8-DE5F-4E89-92CE-6AC16902385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4057716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84128442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5051063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8262232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592664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0001014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5160164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3317193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1991368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2742989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607479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7734268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321730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Duration [mm:ss]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Percentage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56495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|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 - 2019-07-14 16:02:45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نشرة المساء 14 7 2019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Evening Newscast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42:23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63781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14.4685248851 %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96193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|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 - 2019-07-18 15:23:54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نشرة المساء 18 7 2019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Evening Newscast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40:35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70841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21.266704272088 %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55184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|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 - 2019-07-13 15:41:19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نشرة المساء 13 7 2019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Evening Newscast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44:29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18.282866434437 %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85220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|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 - 2019-07-16 11:55:43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الفرقة الخامسة تنسحب من أماكنها في ريف حماة دون تحديد الوجهة وتسلم مناطقها لقوات من النظام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01:40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76.762616986301 %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064755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61332E2-912B-4E48-9438-3EB84FAED4C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07/13/2019 - 07/19/2019</a:t>
            </a:r>
          </a:p>
        </p:txBody>
      </p:sp>
    </p:spTree>
    <p:extLst>
      <p:ext uri="{BB962C8B-B14F-4D97-AF65-F5344CB8AC3E}">
        <p14:creationId xmlns:p14="http://schemas.microsoft.com/office/powerpoint/2010/main" val="174533647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0C5665-58D5-4229-A2BA-C8AA1C40A3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Top Videos Table | Halab Today TV | </a:t>
            </a:r>
            <a:r>
              <a:rPr lang="ar-AE"/>
              <a:t>قناة حلب اليوم - 4 </a:t>
            </a:r>
            <a:r>
              <a:rPr lang="en-US"/>
              <a:t>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305F2E8-6304-4077-A281-79FE64600CC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2380008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196756672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2357429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4306364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8093084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3833121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4893541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4483753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3776239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8909035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4419423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6310177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235385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Duration [mm:ss]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Percentage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77513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|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 - 2019-07-16 13:25:04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موجز الثامنة مساءً 16 7 2019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01:42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69.91397713557 %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7665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|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 - 2019-07-17 15:57:18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نشرة المساء 17 7 2019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Evening Newscast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42:24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40824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14.751530880917 %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38079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|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 - 2019-07-16 15:19:25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نشرة المساء 16 7 2019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Evening Newscast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39:57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49559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19.052972829204 %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1360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|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 - 2019-07-12 15:27:29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نشرة المساء 12 7 2019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Evening Newscast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41:51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51385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19.033300564788 %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12711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|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 - 2019-07-13 04:48:23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موجز أخبار الحادية عشر صباحاً 13 7 2019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02:05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75.833679029684 %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964444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5A30B8-6283-44DC-884F-1DD30C371C4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07/13/2019 - 07/19/2019</a:t>
            </a:r>
          </a:p>
        </p:txBody>
      </p:sp>
    </p:spTree>
    <p:extLst>
      <p:ext uri="{BB962C8B-B14F-4D97-AF65-F5344CB8AC3E}">
        <p14:creationId xmlns:p14="http://schemas.microsoft.com/office/powerpoint/2010/main" val="201440301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2BEE19-4A85-4291-B02F-2EA7E4FFA9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Top Videos Table | Halab Today TV | </a:t>
            </a:r>
            <a:r>
              <a:rPr lang="ar-AE"/>
              <a:t>قناة حلب اليوم - 5 </a:t>
            </a:r>
            <a:r>
              <a:rPr lang="en-US"/>
              <a:t>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56D4D0C-001B-4D8F-81AC-E7AA852FDDC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4666318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190410273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3379003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288076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3159020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9417742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9574715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7925816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0446216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1837737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5238784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9319721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456065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Duration [mm:ss]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Percentage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87357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|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 - 2019-07-19 15:53:38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نشرة المساء 19 7 2019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Evening Newscast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36904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13.454216511029 %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37990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|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 - 2019-07-12 11:25:02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نشرة المنتصف 12 7 2019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Mid-Day Newscast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27:26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34251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20.024356029197 %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43383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|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 - 2019-07-14 04:22:10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موجز الحادية عشرة صباحاً 14  7  2019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02:11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75.476327787479 %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24616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|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 - 2019-07-16 06:06:45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موجز أخبار الواحدة ظهراً 16 7 2019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67.978438570002 %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18171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|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 - 2019-07-16 10:23:27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موجز الخامسة مساءً 16 7 2019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69.071781721384 %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932170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5421EB-B2F5-46DB-804E-A8C4C449FCD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07/13/2019 - 07/19/2019</a:t>
            </a:r>
          </a:p>
        </p:txBody>
      </p:sp>
    </p:spTree>
    <p:extLst>
      <p:ext uri="{BB962C8B-B14F-4D97-AF65-F5344CB8AC3E}">
        <p14:creationId xmlns:p14="http://schemas.microsoft.com/office/powerpoint/2010/main" val="217227599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31DD1B-202D-4E81-93FF-1ABD5FA655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Top Videos Table | Halab Today TV | </a:t>
            </a:r>
            <a:r>
              <a:rPr lang="ar-AE"/>
              <a:t>قناة حلب اليوم - 6 </a:t>
            </a:r>
            <a:r>
              <a:rPr lang="en-US"/>
              <a:t>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AECAD2D-08EF-4FF3-B1FF-2CC4BA4150F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7200776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411021056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6029469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3584904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5108564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350395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1309621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4280820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6015138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3962855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2781569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3438455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982276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Duration [mm:ss]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Percentage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7446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|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 - 2019-07-19 13:05:13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موجز الثامنة مساءً 19 7 2019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01:41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82.55228130698 %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06668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|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 - 2019-07-17 06:05:54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موجز الثانية عشرة ظهراً 17  7  2019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01:59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73.849180246684 %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28816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|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 - 2019-07-16 13:11:17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ثنايا الخبر: النظام يكثف القصف وأنباء حول قيام سهيل الحسن بسحب قواته.. فهل يفتح النظام جبهة جديدة؟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53:54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26494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9.542789831204 %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651279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7B8963-63B8-4EDE-A32F-F4AD783CDD4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07/13/2019 - 07/19/2019</a:t>
            </a:r>
          </a:p>
        </p:txBody>
      </p:sp>
    </p:spTree>
    <p:extLst>
      <p:ext uri="{BB962C8B-B14F-4D97-AF65-F5344CB8AC3E}">
        <p14:creationId xmlns:p14="http://schemas.microsoft.com/office/powerpoint/2010/main" val="157811310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D673F3-4078-4164-B56B-649CF768E4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Video Views | Halab Today TV | </a:t>
            </a:r>
            <a:r>
              <a:rPr lang="ar-AE"/>
              <a:t>قناة حلب اليوم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A85F75D-4642-4D71-9CC3-2B40144FE5C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4400228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0B27AA-1C15-4DB1-BD0C-3439D113D09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07/13/2019 - 07/19/2019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CEFD9C-D911-4BB3-B3AE-7338401FE8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941651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4D3D55-6691-4CE9-89CF-975854C9DE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Country Metrics by Channel | Halab Today TV | </a:t>
            </a:r>
            <a:r>
              <a:rPr lang="ar-AE"/>
              <a:t>قناة حلب اليوم - 1 </a:t>
            </a:r>
            <a:r>
              <a:rPr lang="en-US"/>
              <a:t>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F065C53-A2A7-4327-83B4-4DF926B6207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5545171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17814045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746496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975770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301343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24491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795757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2870304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9396764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790507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34251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505924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617218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Percentage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54909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|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Turkey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299456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840837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21.145276183877 %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88162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|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Lebanon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43505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97256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19.688284482957 %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17914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|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Germany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30693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110572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24.908196895492 %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34669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|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Iraq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21836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29263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22.275028170776 %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3672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|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Syrian Arab Republic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21099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65772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23.07851761441 %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21295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|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Saudi Arabia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26748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24.20521183869 %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572421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6F02CF2-E3DB-49B1-AB41-97CF1D3E21D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07/13/2019 - 07/19/2019</a:t>
            </a:r>
          </a:p>
        </p:txBody>
      </p:sp>
    </p:spTree>
    <p:extLst>
      <p:ext uri="{BB962C8B-B14F-4D97-AF65-F5344CB8AC3E}">
        <p14:creationId xmlns:p14="http://schemas.microsoft.com/office/powerpoint/2010/main" val="121090506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BF87E1-B43D-4C9C-9818-0D8AA647C8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Country Metrics by Channel | Halab Today TV | </a:t>
            </a:r>
            <a:r>
              <a:rPr lang="ar-AE"/>
              <a:t>قناة حلب اليوم - 2 </a:t>
            </a:r>
            <a:r>
              <a:rPr lang="en-US"/>
              <a:t>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374BA06-79A0-4AA5-8247-86521ECCF32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4516199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15342089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8848931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629613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064285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103935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743736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718280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017961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061120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483577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634324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821937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Percentage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33392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|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Sweden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24183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25.789097876054 %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78095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|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Morocco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24.50738675529 %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25477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|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Jordan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24.135742639858 %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59778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|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United States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26.574951631471 %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56243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|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Egypt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24.489715830131 %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70894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|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Netherlands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24.343443157392 %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280344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8B7EB4-E949-475C-B8AD-F4CD1067F0E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07/13/2019 - 07/19/2019</a:t>
            </a:r>
          </a:p>
        </p:txBody>
      </p:sp>
    </p:spTree>
    <p:extLst>
      <p:ext uri="{BB962C8B-B14F-4D97-AF65-F5344CB8AC3E}">
        <p14:creationId xmlns:p14="http://schemas.microsoft.com/office/powerpoint/2010/main" val="362039580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C22CA9-319A-4AA5-9222-D9AF25D100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Country Metrics by Channel | Halab Today TV | </a:t>
            </a:r>
            <a:r>
              <a:rPr lang="ar-AE"/>
              <a:t>قناة حلب اليوم - 3 </a:t>
            </a:r>
            <a:r>
              <a:rPr lang="en-US"/>
              <a:t>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78DB355-7403-48CE-B9CD-B0C183AD1C2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7336015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31379493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302843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446833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387769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0381317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730749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656138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672714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59707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20951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414604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825835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Percentage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45078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|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Algeria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22.291585692203 %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56210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|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United Arab Emirates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24.065364238053 %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78338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|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21.413224112845 %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79849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|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United Kingdom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27.999343990727 %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9887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|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Canada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26.464477940972 %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1847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|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Kuwait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28.447596675996 %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413766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18B605-064C-48E4-890B-48B47392B6C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07/13/2019 - 07/19/2019</a:t>
            </a:r>
          </a:p>
        </p:txBody>
      </p:sp>
    </p:spTree>
    <p:extLst>
      <p:ext uri="{BB962C8B-B14F-4D97-AF65-F5344CB8AC3E}">
        <p14:creationId xmlns:p14="http://schemas.microsoft.com/office/powerpoint/2010/main" val="326688691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31378E-4BE0-444E-9767-3E05C2E6C4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Country Metrics by Channel | Halab Today TV | </a:t>
            </a:r>
            <a:r>
              <a:rPr lang="ar-AE"/>
              <a:t>قناة حلب اليوم - 4 </a:t>
            </a:r>
            <a:r>
              <a:rPr lang="en-US"/>
              <a:t>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4AB39D5-1753-426B-9951-9CBE39798D1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2368731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5161537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701486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252314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85219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549277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693105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4732511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066092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4180220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106506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973292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442001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Percentage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6553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|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Belgium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25.203286678094 %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22595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|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Greece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22.553357051203 %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24445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|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Austria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25.546645689048 %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26896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|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Norway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24.576696122926 %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62249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|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24.020843814108 %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86537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|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23.349592527953 %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87675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3A92EE-55C1-434A-9AFC-A68933CEF1C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07/13/2019 - 07/19/2019</a:t>
            </a:r>
          </a:p>
        </p:txBody>
      </p:sp>
    </p:spTree>
    <p:extLst>
      <p:ext uri="{BB962C8B-B14F-4D97-AF65-F5344CB8AC3E}">
        <p14:creationId xmlns:p14="http://schemas.microsoft.com/office/powerpoint/2010/main" val="103699160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DDAF25-ECDD-4E0B-9B2E-3223397367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Country Metrics by Channel | Halab Today TV | </a:t>
            </a:r>
            <a:r>
              <a:rPr lang="ar-AE"/>
              <a:t>قناة حلب اليوم - 5 </a:t>
            </a:r>
            <a:r>
              <a:rPr lang="en-US"/>
              <a:t>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12C6039-092D-4013-AD3E-E3854143A19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6899444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14426325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150539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437184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917977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811862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631120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280058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762127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408138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306272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481189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051797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Percentage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65980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|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Israel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28.234102781654 %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361027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A78EC2-F704-47B1-A21D-601C40A250B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07/13/2019 - 07/19/2019</a:t>
            </a:r>
          </a:p>
        </p:txBody>
      </p:sp>
    </p:spTree>
    <p:extLst>
      <p:ext uri="{BB962C8B-B14F-4D97-AF65-F5344CB8AC3E}">
        <p14:creationId xmlns:p14="http://schemas.microsoft.com/office/powerpoint/2010/main" val="393809719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47B814-A625-4EAC-93B5-8FE432D5D3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Traffic Sources by Channel | Halab Today TV | </a:t>
            </a:r>
            <a:r>
              <a:rPr lang="ar-AE"/>
              <a:t>قناة حلب اليوم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FCF87B7-44A9-42D9-A96A-DA3B19FD204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7091385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670722227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4027541136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203313874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8658349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Traffic Source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Estimated Minutes Watched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16994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Halab Today TV | </a:t>
                      </a:r>
                      <a:r>
                        <a:rPr lang="ar-AE" sz="1000"/>
                        <a:t>قناة حلب اليوم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YouTube Guide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238541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684785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08571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Halab Today TV | </a:t>
                      </a:r>
                      <a:r>
                        <a:rPr lang="ar-AE" sz="1000"/>
                        <a:t>قناة حلب اليوم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YouTube search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70981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203844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42884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Halab Today TV | </a:t>
                      </a:r>
                      <a:r>
                        <a:rPr lang="ar-AE" sz="1000"/>
                        <a:t>قناة حلب اليوم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YouTube suggested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58301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134466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57327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Halab Today TV | </a:t>
                      </a:r>
                      <a:r>
                        <a:rPr lang="ar-AE" sz="1000"/>
                        <a:t>قناة حلب اليوم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NOTIFICATION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49188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105270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84557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Halab Today TV | </a:t>
                      </a:r>
                      <a:r>
                        <a:rPr lang="ar-AE" sz="1000"/>
                        <a:t>قناة حلب اليوم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External website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44244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133386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66238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Halab Today TV | </a:t>
                      </a:r>
                      <a:r>
                        <a:rPr lang="ar-AE" sz="1000"/>
                        <a:t>قناة حلب اليوم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YouTube channel page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24067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68823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52251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Halab Today TV | </a:t>
                      </a:r>
                      <a:r>
                        <a:rPr lang="ar-AE" sz="1000"/>
                        <a:t>قناة حلب اليوم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YouTube – other features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23003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67805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Halab Today TV | </a:t>
                      </a:r>
                      <a:r>
                        <a:rPr lang="ar-AE" sz="1000"/>
                        <a:t>قناة حلب اليوم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YT_PLAYLIST_PAGE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7490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70442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Halab Today TV | </a:t>
                      </a:r>
                      <a:r>
                        <a:rPr lang="ar-AE" sz="1000"/>
                        <a:t>قناة حلب اليوم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Unknown – direct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9178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32141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Halab Today TV | </a:t>
                      </a:r>
                      <a:r>
                        <a:rPr lang="ar-AE" sz="1000"/>
                        <a:t>قناة حلب اليوم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YouTube playlists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8389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78258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Halab Today TV | </a:t>
                      </a:r>
                      <a:r>
                        <a:rPr lang="ar-AE" sz="1000"/>
                        <a:t>قناة حلب اليوم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Annotation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102940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1BA95F-6940-4044-826C-A1566A65122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07/13/2019 - 07/19/2019</a:t>
            </a:r>
          </a:p>
        </p:txBody>
      </p:sp>
    </p:spTree>
    <p:extLst>
      <p:ext uri="{BB962C8B-B14F-4D97-AF65-F5344CB8AC3E}">
        <p14:creationId xmlns:p14="http://schemas.microsoft.com/office/powerpoint/2010/main" val="420430272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749B72-2461-43A4-A6CC-B28671B89A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Devices Table by Channel | Halab Today TV | </a:t>
            </a:r>
            <a:r>
              <a:rPr lang="ar-AE"/>
              <a:t>قناة حلب اليوم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5BCDFFE-45FC-4001-AD18-E13EC176247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7480670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826213492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175843548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1268181199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15950933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Devices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Estimated Minutes Watched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70954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Halab Today TV | </a:t>
                      </a:r>
                      <a:r>
                        <a:rPr lang="ar-AE" sz="1000"/>
                        <a:t>قناة حلب اليوم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Mobile devices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479803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1276356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67405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Halab Today TV | </a:t>
                      </a:r>
                      <a:r>
                        <a:rPr lang="ar-AE" sz="1000"/>
                        <a:t>قناة حلب اليوم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Laptop and desktops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31407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83273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Halab Today TV | </a:t>
                      </a:r>
                      <a:r>
                        <a:rPr lang="ar-AE" sz="1000"/>
                        <a:t>قناة حلب اليوم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Tablets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26250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62267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Halab Today TV | </a:t>
                      </a:r>
                      <a:r>
                        <a:rPr lang="ar-AE" sz="1000"/>
                        <a:t>قناة حلب اليوم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TV devices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43568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00696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Halab Today TV | </a:t>
                      </a:r>
                      <a:r>
                        <a:rPr lang="ar-AE" sz="1000"/>
                        <a:t>قناة حلب اليوم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Game consoles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593164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B804E4E-B369-4AF6-9A78-5E16B478D87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07/13/2019 - 07/19/2019</a:t>
            </a:r>
          </a:p>
        </p:txBody>
      </p:sp>
    </p:spTree>
    <p:extLst>
      <p:ext uri="{BB962C8B-B14F-4D97-AF65-F5344CB8AC3E}">
        <p14:creationId xmlns:p14="http://schemas.microsoft.com/office/powerpoint/2010/main" val="37153479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09239C-668D-4CDF-BB42-71049FFD35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Playlists Table by Channel | Halab Today TV | </a:t>
            </a:r>
            <a:r>
              <a:rPr lang="ar-AE"/>
              <a:t>قناة حلب اليوم - 1 </a:t>
            </a:r>
            <a:r>
              <a:rPr lang="en-US"/>
              <a:t>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5A7CCA4-DD83-460F-A996-95C67241107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8535145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357865402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3128282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83038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119389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43056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283139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745703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323326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Playlist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Playlist Starts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per Playlist Start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Time in Playlist [min]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18516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|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|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 - 2014-04-07 11:17:08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موجز الأخبار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1.3183466279913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07350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|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|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 - 2019-06-28 11:23:06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نشرة الأخبار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1.1726618705036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20432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|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|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 - 2017-01-02 13:49:18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برنامج: ثنايا الخبر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1.1928251121076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00306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|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|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 - 2013-01-30 11:25:57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برنامج: ما يسطرون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2.9333333333333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55210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|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|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 - 2013-06-30 08:25:31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تقارير واستطلاعات رأي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1.7697841726619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02768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|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|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 - 2017-04-06 07:59:25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برنامج: جولات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477552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936B27-CB13-42E9-9FA0-8027A853166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07/13/2019 - 07/19/2019</a:t>
            </a:r>
          </a:p>
        </p:txBody>
      </p:sp>
    </p:spTree>
    <p:extLst>
      <p:ext uri="{BB962C8B-B14F-4D97-AF65-F5344CB8AC3E}">
        <p14:creationId xmlns:p14="http://schemas.microsoft.com/office/powerpoint/2010/main" val="69302280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916CB2-623F-4CCF-8521-9AD502863A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Playlists Table by Channel | Halab Today TV | </a:t>
            </a:r>
            <a:r>
              <a:rPr lang="ar-AE"/>
              <a:t>قناة حلب اليوم - 2 </a:t>
            </a:r>
            <a:r>
              <a:rPr lang="en-US"/>
              <a:t>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2AC10AD-4465-4005-B2BE-9AFE39773EF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794811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402170934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047901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57219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929238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48113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495050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627170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626200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Playlist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Playlist Starts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per Playlist Start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Time in Playlist [min]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49747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|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|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 - 2015-10-01 10:56:59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Kurte Nûçeya Kurdî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الموجز الكردي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1.1023622047244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67310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|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|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 - 2018-06-25 03:42:37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برنامج: متل معنا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1.3595505617978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86342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|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|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 - 2019-02-12 09:20:37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برنامج: شببلك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1.864406779661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53118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|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|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 - 2015-12-30 04:29:11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برنامج: الحدث الأسبوعي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1.1630434782609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74751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|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|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 - 2019-05-06 07:20:38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لقش حلبي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2.9354838709677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44824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|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|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 - 2015-12-30 07:57:00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برنامج: مواطن وخدمات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1.3898305084746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389730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3C783F-8634-4F3F-B8A6-D9352B956E9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07/13/2019 - 07/19/2019</a:t>
            </a:r>
          </a:p>
        </p:txBody>
      </p:sp>
    </p:spTree>
    <p:extLst>
      <p:ext uri="{BB962C8B-B14F-4D97-AF65-F5344CB8AC3E}">
        <p14:creationId xmlns:p14="http://schemas.microsoft.com/office/powerpoint/2010/main" val="336352861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C3F72D-A57B-4B9F-B365-FB12C7F98C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Playlists Table by Channel | Halab Today TV | </a:t>
            </a:r>
            <a:r>
              <a:rPr lang="ar-AE"/>
              <a:t>قناة حلب اليوم - 3 </a:t>
            </a:r>
            <a:r>
              <a:rPr lang="en-US"/>
              <a:t>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55B664F-F39D-4C19-9CA9-4EAD51DF80A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4112422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288414851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0782334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286972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107581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503261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15495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518732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166225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Playlist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Playlist Starts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per Playlist Start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Time in Playlist [min]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79073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|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|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 - 2014-11-08 11:10:01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برنامج: قضايا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1.0384615384615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09536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|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|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 - 2019-02-12 09:19:22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برنامج: المخطط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2.1212121212121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77693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|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|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 - 2017-05-15 04:09:36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برنامج: عليكم العافية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1.5714285714286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05546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|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|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 - 2015-02-03 08:58:29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برنامج: سواعد أمل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1.4444444444444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32943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|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|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 - 2013-10-05 13:52:34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برنامج: كاريكاتير اليوم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1.3414634146341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79451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|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|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 - 2019-07-08 11:22:13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مطب عائلي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64117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DBB5E5-D4CF-4CC8-BE7B-7A731A3D226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07/13/2019 - 07/19/2019</a:t>
            </a:r>
          </a:p>
        </p:txBody>
      </p:sp>
    </p:spTree>
    <p:extLst>
      <p:ext uri="{BB962C8B-B14F-4D97-AF65-F5344CB8AC3E}">
        <p14:creationId xmlns:p14="http://schemas.microsoft.com/office/powerpoint/2010/main" val="20750525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99DD9B-4DFA-47F5-B5B1-CD88582393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Playlists Table by Channel | Halab Today TV | </a:t>
            </a:r>
            <a:r>
              <a:rPr lang="ar-AE"/>
              <a:t>قناة حلب اليوم - 4 </a:t>
            </a:r>
            <a:r>
              <a:rPr lang="en-US"/>
              <a:t>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EE4D478-2147-45BA-8F9A-92A1C19E42B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0360033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340887867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4259979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05275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558701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864380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705967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589390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522968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Playlist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Playlist Starts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per Playlist Start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Time in Playlist [min]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92634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|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|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 - 2019-07-12 12:51:28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متداول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1.7037037037037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61923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|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|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 - 2019-02-05 08:17:26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برنامج: اقتصاد سوري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1.5833333333333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80455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|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|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 - 2019-05-06 07:19:11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بهارات رمضانية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2.3125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31191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|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|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 - 2019-05-06 07:20:27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قصص عربية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1.8947368421053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36994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|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|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 - 2013-01-05 12:40:05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الأذان وابتهالات وأدعية وأذكار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31292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|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|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 - 2019-05-06 07:20:16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مناطق سورية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1.6470588235294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357010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3D56073-C2AC-48E8-BB07-DE865C3100D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07/13/2019 - 07/19/2019</a:t>
            </a:r>
          </a:p>
        </p:txBody>
      </p:sp>
    </p:spTree>
    <p:extLst>
      <p:ext uri="{BB962C8B-B14F-4D97-AF65-F5344CB8AC3E}">
        <p14:creationId xmlns:p14="http://schemas.microsoft.com/office/powerpoint/2010/main" val="27140474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768706-6E94-43C9-9D87-38B58A978A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Playlists Table by Channel | Halab Today TV | </a:t>
            </a:r>
            <a:r>
              <a:rPr lang="ar-AE"/>
              <a:t>قناة حلب اليوم - 5 </a:t>
            </a:r>
            <a:r>
              <a:rPr lang="en-US"/>
              <a:t>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06367F7-0D1F-4290-AB6B-3B681A6FCE2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623546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45396209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2448332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746818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72643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144262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584902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688181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865692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Playlist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Playlist Starts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per Playlist Start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Time in Playlist [min]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56232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|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Halab Today TV |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حلب اليوم - 2019-04-22 10:36:53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كلمتين ع الماشي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952635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3AF118-E70D-4A35-BFAE-FDCF7031852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07/13/2019 - 07/19/2019</a:t>
            </a:r>
          </a:p>
        </p:txBody>
      </p:sp>
    </p:spTree>
    <p:extLst>
      <p:ext uri="{BB962C8B-B14F-4D97-AF65-F5344CB8AC3E}">
        <p14:creationId xmlns:p14="http://schemas.microsoft.com/office/powerpoint/2010/main" val="60715095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A0852C-6BDF-43F6-A852-85F389FCE0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Playback Locations by Channel | Halab Today TV | </a:t>
            </a:r>
            <a:r>
              <a:rPr lang="ar-AE"/>
              <a:t>قناة حلب اليوم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6E8719C-6B7F-4BF8-AD95-DD5D7528CC9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0058639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214944932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939621972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1360424623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3359006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Playback Location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Estimated Minutes Watched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40619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Halab Today TV | </a:t>
                      </a:r>
                      <a:r>
                        <a:rPr lang="ar-AE" sz="1000"/>
                        <a:t>قناة حلب اليوم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YouTube watch page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467800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1278266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26857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Halab Today TV | </a:t>
                      </a:r>
                      <a:r>
                        <a:rPr lang="ar-AE" sz="1000"/>
                        <a:t>قناة حلب اليوم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Embedded player on other websites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32474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98845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97949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Halab Today TV | </a:t>
                      </a:r>
                      <a:r>
                        <a:rPr lang="ar-AE" sz="1000"/>
                        <a:t>قناة حلب اليوم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YouTube channel page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3231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Halab Today TV | </a:t>
                      </a:r>
                      <a:r>
                        <a:rPr lang="ar-AE" sz="1000"/>
                        <a:t>قناة حلب اليوم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YouTube other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1399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945384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EC131C-216C-4AD9-BE30-F71659685DE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07/13/2019 - 07/19/2019</a:t>
            </a:r>
          </a:p>
        </p:txBody>
      </p:sp>
    </p:spTree>
    <p:extLst>
      <p:ext uri="{BB962C8B-B14F-4D97-AF65-F5344CB8AC3E}">
        <p14:creationId xmlns:p14="http://schemas.microsoft.com/office/powerpoint/2010/main" val="258962932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4</TotalTime>
  <Words>4716</Words>
  <Application>Microsoft Office PowerPoint</Application>
  <PresentationFormat>On-screen Show (4:3)</PresentationFormat>
  <Paragraphs>1963</Paragraphs>
  <Slides>41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4" baseType="lpstr">
      <vt:lpstr>Arial</vt:lpstr>
      <vt:lpstr>Calibri</vt:lpstr>
      <vt:lpstr>quintly_template</vt:lpstr>
      <vt:lpstr>YouTube</vt:lpstr>
      <vt:lpstr>Youtube Key Metrics Table | Halab Today TV | قناة حلب اليوم</vt:lpstr>
      <vt:lpstr>Youtube Subscribers Change Per Weekday | Halab Today TV | قناة حلب اليوم</vt:lpstr>
      <vt:lpstr>Youtube Key Metrics Radar | Halab Today TV | قناة حلب اليوم</vt:lpstr>
      <vt:lpstr>Youtube Videos Table | Halab Today TV | قناة حلب اليوم - 1 of 3</vt:lpstr>
      <vt:lpstr>Youtube Videos Table | Halab Today TV | قناة حلب اليوم - 2 of 3</vt:lpstr>
      <vt:lpstr>Youtube Videos Table | Halab Today TV | قناة حلب اليوم - 3 of 3</vt:lpstr>
      <vt:lpstr>Youtube Videos Table | Halab Today TV | قناة حلب اليوم - 1 of 3</vt:lpstr>
      <vt:lpstr>Youtube Videos Table | Halab Today TV | قناة حلب اليوم - 2 of 3</vt:lpstr>
      <vt:lpstr>Youtube Videos Table | Halab Today TV | قناة حلب اليوم - 3 of 3</vt:lpstr>
      <vt:lpstr>Youtube Total Video Views | Halab Today TV | قناة حلب اليوم</vt:lpstr>
      <vt:lpstr>Youtube Subscribers | Halab Today TV | قناة حلب اليوم</vt:lpstr>
      <vt:lpstr>Youtube Private Videos Table | Halab Today TV | قناة حلب اليوم - 1 of 6</vt:lpstr>
      <vt:lpstr>Youtube Private Videos Table | Halab Today TV | قناة حلب اليوم - 2 of 6</vt:lpstr>
      <vt:lpstr>Youtube Private Videos Table | Halab Today TV | قناة حلب اليوم - 3 of 6</vt:lpstr>
      <vt:lpstr>Youtube Private Videos Table | Halab Today TV | قناة حلب اليوم - 4 of 6</vt:lpstr>
      <vt:lpstr>Youtube Private Videos Table | Halab Today TV | قناة حلب اليوم - 5 of 6</vt:lpstr>
      <vt:lpstr>Youtube Private Videos Table | Halab Today TV | قناة حلب اليوم - 6 of 6</vt:lpstr>
      <vt:lpstr>Youtube Private Key Metrics Table | Halab Today TV | قناة حلب اليوم</vt:lpstr>
      <vt:lpstr>Youtube Key Metrics Radar | Halab Today TV | قناة حلب اليوم</vt:lpstr>
      <vt:lpstr>Youtube Total Videos | Halab Today TV | قناة حلب اليوم</vt:lpstr>
      <vt:lpstr>Youtube Private Top Videos Table | Halab Today TV | قناة حلب اليوم - 1 of 6</vt:lpstr>
      <vt:lpstr>Youtube Private Top Videos Table | Halab Today TV | قناة حلب اليوم - 2 of 6</vt:lpstr>
      <vt:lpstr>Youtube Private Top Videos Table | Halab Today TV | قناة حلب اليوم - 3 of 6</vt:lpstr>
      <vt:lpstr>Youtube Private Top Videos Table | Halab Today TV | قناة حلب اليوم - 4 of 6</vt:lpstr>
      <vt:lpstr>Youtube Private Top Videos Table | Halab Today TV | قناة حلب اليوم - 5 of 6</vt:lpstr>
      <vt:lpstr>Youtube Private Top Videos Table | Halab Today TV | قناة حلب اليوم - 6 of 6</vt:lpstr>
      <vt:lpstr>Youtube Private Video Views | Halab Today TV | قناة حلب اليوم</vt:lpstr>
      <vt:lpstr>Youtube Private Country Metrics by Channel | Halab Today TV | قناة حلب اليوم - 1 of 5</vt:lpstr>
      <vt:lpstr>Youtube Private Country Metrics by Channel | Halab Today TV | قناة حلب اليوم - 2 of 5</vt:lpstr>
      <vt:lpstr>Youtube Private Country Metrics by Channel | Halab Today TV | قناة حلب اليوم - 3 of 5</vt:lpstr>
      <vt:lpstr>Youtube Private Country Metrics by Channel | Halab Today TV | قناة حلب اليوم - 4 of 5</vt:lpstr>
      <vt:lpstr>Youtube Private Country Metrics by Channel | Halab Today TV | قناة حلب اليوم - 5 of 5</vt:lpstr>
      <vt:lpstr>Youtube Private Traffic Sources by Channel | Halab Today TV | قناة حلب اليوم</vt:lpstr>
      <vt:lpstr>Youtube Private Devices Table by Channel | Halab Today TV | قناة حلب اليوم</vt:lpstr>
      <vt:lpstr>Youtube Private Playlists Table by Channel | Halab Today TV | قناة حلب اليوم - 1 of 5</vt:lpstr>
      <vt:lpstr>Youtube Private Playlists Table by Channel | Halab Today TV | قناة حلب اليوم - 2 of 5</vt:lpstr>
      <vt:lpstr>Youtube Private Playlists Table by Channel | Halab Today TV | قناة حلب اليوم - 3 of 5</vt:lpstr>
      <vt:lpstr>Youtube Private Playlists Table by Channel | Halab Today TV | قناة حلب اليوم - 4 of 5</vt:lpstr>
      <vt:lpstr>Youtube Private Playlists Table by Channel | Halab Today TV | قناة حلب اليوم - 5 of 5</vt:lpstr>
      <vt:lpstr>Youtube Private Playback Locations by Channel | Halab Today TV | قناة حلب اليوم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YouTube</dc:title>
  <dc:creator>Frederik Peiniger</dc:creator>
  <cp:lastModifiedBy>Frederik Peiniger</cp:lastModifiedBy>
  <cp:revision>1</cp:revision>
  <dcterms:created xsi:type="dcterms:W3CDTF">2019-08-06T14:36:25Z</dcterms:created>
  <dcterms:modified xsi:type="dcterms:W3CDTF">2019-08-06T14:40:44Z</dcterms:modified>
</cp:coreProperties>
</file>