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130</c:v>
                </c:pt>
                <c:pt idx="1">
                  <c:v>132</c:v>
                </c:pt>
                <c:pt idx="2">
                  <c:v>108</c:v>
                </c:pt>
                <c:pt idx="3">
                  <c:v>106</c:v>
                </c:pt>
                <c:pt idx="4">
                  <c:v>96</c:v>
                </c:pt>
                <c:pt idx="5">
                  <c:v>92</c:v>
                </c:pt>
                <c:pt idx="6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8-4150-8D00-C695D64CC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727376"/>
        <c:axId val="310727048"/>
      </c:barChart>
      <c:catAx>
        <c:axId val="31072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27048"/>
        <c:crosses val="autoZero"/>
        <c:auto val="1"/>
        <c:lblAlgn val="ctr"/>
        <c:lblOffset val="100"/>
        <c:noMultiLvlLbl val="0"/>
      </c:catAx>
      <c:valAx>
        <c:axId val="31072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2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E5-4AB2-95B5-4CC19CA79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010904"/>
        <c:axId val="305011888"/>
      </c:radarChart>
      <c:catAx>
        <c:axId val="30501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1888"/>
        <c:crosses val="autoZero"/>
        <c:auto val="1"/>
        <c:lblAlgn val="ctr"/>
        <c:lblOffset val="100"/>
        <c:noMultiLvlLbl val="0"/>
      </c:catAx>
      <c:valAx>
        <c:axId val="3050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9E-4B44-9421-CFD3C49AA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27632"/>
        <c:axId val="401024680"/>
      </c:lineChart>
      <c:dateAx>
        <c:axId val="401027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4680"/>
        <c:crosses val="autoZero"/>
        <c:auto val="1"/>
        <c:lblOffset val="100"/>
        <c:baseTimeUnit val="days"/>
      </c:dateAx>
      <c:valAx>
        <c:axId val="40102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33-49DE-ADA6-58117BA26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023040"/>
        <c:axId val="401023368"/>
      </c:lineChart>
      <c:dateAx>
        <c:axId val="40102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3368"/>
        <c:crosses val="autoZero"/>
        <c:auto val="1"/>
        <c:lblOffset val="100"/>
        <c:baseTimeUnit val="days"/>
      </c:dateAx>
      <c:valAx>
        <c:axId val="40102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2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0-49F1-8F77-4340BD375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7998856"/>
        <c:axId val="478000168"/>
      </c:radarChart>
      <c:catAx>
        <c:axId val="47799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000168"/>
        <c:crosses val="autoZero"/>
        <c:auto val="1"/>
        <c:lblAlgn val="ctr"/>
        <c:lblOffset val="100"/>
        <c:noMultiLvlLbl val="0"/>
      </c:catAx>
      <c:valAx>
        <c:axId val="47800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99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2B-495C-82C8-09FA14DDA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994264"/>
        <c:axId val="477995248"/>
      </c:lineChart>
      <c:dateAx>
        <c:axId val="47799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995248"/>
        <c:crosses val="autoZero"/>
        <c:auto val="1"/>
        <c:lblOffset val="100"/>
        <c:baseTimeUnit val="days"/>
      </c:dateAx>
      <c:valAx>
        <c:axId val="47799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99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1929945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0-4C70-8078-EEFA6D01C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313288"/>
        <c:axId val="544318536"/>
      </c:lineChart>
      <c:dateAx>
        <c:axId val="54431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318536"/>
        <c:crosses val="autoZero"/>
        <c:auto val="1"/>
        <c:lblOffset val="100"/>
        <c:baseTimeUnit val="days"/>
      </c:dateAx>
      <c:valAx>
        <c:axId val="54431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31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44A79-0FCF-4470-93FB-D5102A22A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FB912-5FDE-4EAE-B12C-A92D3E5D3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IREX</a:t>
            </a:r>
          </a:p>
        </p:txBody>
      </p:sp>
    </p:spTree>
    <p:extLst>
      <p:ext uri="{BB962C8B-B14F-4D97-AF65-F5344CB8AC3E}">
        <p14:creationId xmlns:p14="http://schemas.microsoft.com/office/powerpoint/2010/main" val="1751610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2FFA2-33A3-4923-AA3D-43A3364E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3AD71-7E29-4857-9D2E-A0DEC08CC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446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30814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845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085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849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27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01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080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8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2780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5039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0890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957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9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7.8099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7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07686-BBD3-4DC6-9527-8157E0D54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0451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3877-9B1C-4086-AA59-B7F89CE6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05DAE3-6245-4377-8E88-6D7C88045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11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B6B03-2B70-4834-92D9-AE098DF57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8193E-11DA-4316-A014-D859EAEE0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4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98767-C601-4893-8BCC-10238F8D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A14B3-D2D8-4F8F-AC51-A61AF946B0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007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D24C9-31F6-4C88-AAE4-94E3B357B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17497-767F-46A6-8CA1-2F1A221B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26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F52CD-1F67-40AC-8C83-9F313C6E4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D1752-3E1D-4F18-B09F-8B96C330A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841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205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685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73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417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586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644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35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73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15:49:43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31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5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15:20:10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عدسة حلب اليوم ترافق الحجاج أثناء أدائهم شعائر السعي بين الصفا والمروة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9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14:35:10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مئة وإثنا عشر ألف كتاب ضمه معرض هركول الثقافي بنسخته الثالثة في مدينة القامشلي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97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13:48:55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بعض الحجاج السوريين يتوجهون إلى الله بالدعاء لبلادهم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5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13:13:45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مواطن وخدمات - واقع شبكة الصرف الصحّي في الباروزة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09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13:06:18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49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12:49:26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تعرف على سبب العجز الروسي في اقتحام تلال الكبانة بريف اللاذقية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1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12:40:05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مجلس الأمن يطالب بالتحقيق في انتهاكات النظام ووفد المعارضة يتوجه لأستانا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6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12:28:34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المرأة السورية ومعاناة نزوحها في الشمال السوري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30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23F1E-7E9A-4FEA-A9A8-EF5394043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0494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899E7-7B59-47AD-B487-A2573EC9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BE50B-017B-4592-AE80-D50FEFC5D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71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013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986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129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798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49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077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01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8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12:11:22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السابعة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0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12:10:59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السادسة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8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10:57:21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استطلاع رأي لبعض الأهالي في إدلب حول مشاركة المعارضة في جولة أستانا 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9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10:42:30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سواعد أمل - أحمد هنداوي.. مبدع في تصوير الطعام والمنتجات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8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10:40:17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تحديات تواجه النساء بسبب الحملة العسكرية على إدلب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9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10:36:43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7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10:20:41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الموجز الكردي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31 7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12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10:17:02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97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10:09:24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قانون "من أين لك هذا" في سوريا هل سيطبق على نظام الأسد ورموزه؟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21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FF784-F949-4BB4-9DEE-D6DABEFC6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3354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2EDE-9CEC-401A-8856-1B4EB19AA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6D686-8C8C-4EA2-92EA-5D8F3FCAD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568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8983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594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323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05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31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18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37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8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09:55:38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كاريكاتير اليوم 31 07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99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09:53:18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إدانة أممية للقصف على إدلب ومطالبة بتشكيل لجنة تحقيق في استهداف المشافي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5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07:34:55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اتحاد الإعلاميين السوريين ينظم دورات تدريبية بريف حلب الشمالي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6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06:30:56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31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81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06:02:39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ظهراً 31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05:44:50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3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- 2019-07-30 13:16:10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32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73BBB-809C-49C9-9F33-6C8F12EDD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24145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52BD4-75A3-4D4B-AE7F-0A6DFC39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7158E-7246-4DB6-9D28-3A6C672C58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8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8321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024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575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73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70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21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447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5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15:49:43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31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99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15:20:10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عدسة حلب اليوم ترافق الحجاج أثناء أدائهم شعائر السعي بين الصفا والمروة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1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14:35:10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مئة وإثنا عشر ألف كتاب ضمه معرض هركول الثقافي بنسخته الثالثة في مدينة القامشلي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24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13:48:55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بعض الحجاج السوريين يتوجهون إلى الله بالدعاء لبلادهم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4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13:13:45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مواطن وخدمات - واقع شبكة الصرف الصحّي في الباروزة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0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13:06:18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3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12:49:26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تعرف على سبب العجز الروسي في اقتحام تلال الكبانة بريف اللاذقية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99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12:40:05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مجلس الأمن يطالب بالتحقيق في انتهاكات النظام ووفد المعارضة يتوجه لأستانا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12:28:34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المرأة السورية ومعاناة نزوحها في الشمال السوري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0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79292-1BDB-4F04-AAEC-ADA3047E3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1316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64BB-F654-46B7-835E-CF2084A8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CA024-7E73-4D7B-AF7C-439BBD2C6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656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5626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093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367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24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16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223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5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12:11:22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السابعة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12:10:59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السادسة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8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10:57:21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استطلاع رأي لبعض الأهالي في إدلب حول مشاركة المعارضة في جولة أستانا 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7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10:42:30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سواعد أمل - أحمد هنداوي.. مبدع في تصوير الطعام والمنتجات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6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10:40:17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تحديات تواجه النساء بسبب الحملة العسكرية على إدلب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1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10:36:43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61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10:20:41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الموجز الكردي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31 7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21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10:17:02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31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3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10:09:24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قانون "من أين لك هذا" في سوريا هل سيطبق على نظام الأسد ورموزه؟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47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85A72-7121-4E8D-938D-37A8CF560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84942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58F4-1F38-4E35-AC24-9E137F74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85AEF-1BD7-4B5E-9ECD-104DE09BF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594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327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673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508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776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85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507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835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1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09:55:38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كاريكاتير اليوم 31 07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8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09:53:18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إدانة أممية للقصف على إدلب ومطالبة بتشكيل لجنة تحقيق في استهداف المشافي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9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07:34:55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اتحاد الإعلاميين السوريين ينظم دورات تدريبية بريف حلب الشمالي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22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06:30:56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31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6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06:02:39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ظهراً 31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34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- 2019-07-31 05:44:50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93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- 2019-07-30 13:16:10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93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E6E20-A138-4D70-890E-E7312F81D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027646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B0077-00CB-4BA0-9798-5A56FB79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C17E1-73B1-4245-8491-73E2DFA04E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937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8A023-8554-46A6-960A-C39FF7EF5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B31B1-714B-4659-AD01-EDB844F84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027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F6BCD-3B87-4DF2-B4CA-35C6AD8D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AF5400-6D9A-4E8F-B4C2-0C2D20D15A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0446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61292-9D34-4457-B555-C3007CEB0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BB759-ED4D-462F-B341-5A4D2883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63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4C819-D637-40F1-89AF-5705DDC2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- 1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A2425-370B-4D64-8CDE-AEB08211D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988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5294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0175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30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7129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410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4876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060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036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7075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459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091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9077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8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06:26:25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15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70.643906885211 %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10:48:34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18.047666304302 %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87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12:52:24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مسرب.. شاهد وصول جرحى "قوات النمر" إلى المستشفى الوطني بالسقيلبية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99.212708956368 %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5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09:24:15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ملاكم سوري ينتصر على خصمه الإيراني ويهدي فوزه لـ "الساروت"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29.438718400814 %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12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87F4B-427D-4CEB-A6BC-970DEBC4B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3844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320D-E18E-45C6-95BB-0C75B9543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- 2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7AAE1F-D53E-48EF-8E95-7778E65C0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146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5693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406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3358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6669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345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4970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7792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634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9222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957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369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789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4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13:31:27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 .. وكالة ناطقة بالروسية تسجل لحظة فرار قوات الأسد من آلياتهم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95.337579549323 %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2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10:39:14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15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18.476814105546 %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2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- 2019-07-20 15:26:35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 20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14.663846159489 %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3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- 2019-07-09 10:24:41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17.277778870909 %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32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7554B-5654-42BE-9ED3-B9A04DB23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396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A607-DC3F-429F-8342-146C7D613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- 3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C9C679-C8E8-4ECC-AA4A-6C11B189E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673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03115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8369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105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011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669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8355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4268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147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4298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91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8950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0117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0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04:06:42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74.551736601664 %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5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- 2019-07-22 05:56:42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طائرة حربية ليبية تهبط اضطرارياً في شارع عام في تونس والأمن يطوق المنطقة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41.129271723382 %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4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16:02:45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14.457230455943 %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19.228850689003 %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1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80.169661953333 %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17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C95C7-6841-4D3D-BC7A-67AEB8AE0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556437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C123-CF8E-4FB6-BFF3-F18FDBA20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- 4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2F291-937F-4F34-BDFF-72E4C4E93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831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56855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420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7790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318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607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373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568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2843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0188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4783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571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11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8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- 2019-07-22 15:12:42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22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17.014468241899 %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92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- 2019-07-11 12:17:19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21.338096782783 %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97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- 2019-07-26 10:51:53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26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20.171150153165 %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1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11:55:43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الفرقة الخامسة تنسحب من أماكنها في ريف حماة دون تحديد الوجهة وتسلم مناطقها لقوات من النظام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76.008600763359 %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69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61E78-E49F-47A4-89B9-BDB5BC195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5921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B92D-83D0-4630-AD18-EDFA55FC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- 5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02E30-1F91-45DC-8A0A-BAE956A60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44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56944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95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7316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130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6434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651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862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367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5955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56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298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881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- 2019-07-30 13:16:10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17.957917145536 %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70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- 2019-07-11 13:29:09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72.928396350611 %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13.281692952719 %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4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15:41:19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13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18.236567897129 %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463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F116F-5BA9-4F56-882C-2CAE032FC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090477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B2A3F-1E3F-4262-8C1E-63253697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- 6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5E156-EDB1-44F9-97E9-63B8A2484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6299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2912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5448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9677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0899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067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9194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0316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459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0657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4275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87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41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5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- 2019-07-06 11:20:30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ماهر الأسد يطالب بسحب الفرقة الرابعة من ريف حماة على خلفية تحقيقات روسية مع مدير مكتبه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75.513906853223 %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7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- 2019-07-01 13:41:17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78.247910652798 %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1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- 2019-07-04 15:37:06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04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18.381316797446 %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9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15:19:25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16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18.222833447592 %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16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1F4CF-5A95-4F85-9034-40504DF18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629661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0EE06-A757-49EF-9138-350FE575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8530F-1CC8-4663-9340-C9B2FA741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510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7721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512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07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724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05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123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95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454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702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681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716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9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22.849676076953 %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896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DB22D-7346-46C7-BDB4-121F010C1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81793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DEF13-4C21-4360-85D6-3A2AC9EE4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8BB7F-2084-47E2-BA49-9ECF961097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184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F3B2F-CE9D-4315-97C0-E8ED34A73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A7BF7-AEC4-46ED-94CC-32092212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7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C004-86BE-4C50-9A21-00387CDF5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ED9A9-4961-4C7C-923A-388984597B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23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7D5E6-E25C-452B-8B4E-FCA6B18DF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BAA03-4249-4673-89D3-6ECE22C7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25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B2175-D6EE-400F-8DD2-E66CE42A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- 1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DCC4C-9D13-44B4-B1B2-95EF75134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2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77913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9295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3036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1536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8311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1608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4329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337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500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608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198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209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4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- 2018-08-08 14:31:37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البدو الرحل في سوريا قسوة في الحياة وصعوبة في التنقل بحثاً عن المراعي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44.817404925506 %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65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06:26:25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15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70.643906885211 %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6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10:48:34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18.047666304302 %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5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12:52:24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مسرب.. شاهد وصول جرحى "قوات النمر" إلى المستشفى الوطني بالسقيلبية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99.212708956368 %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28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AF997-6058-494E-AE13-CD91C9484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300214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8920-2564-4270-9EFC-AB574613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- 2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FD7DC-CBEB-45BD-8BC8-0177B57F4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27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45162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682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130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295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2645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775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5371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833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4031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437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078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4064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1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09:24:15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ملاكم سوري ينتصر على خصمه الإيراني ويهدي فوزه لـ "الساروت"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29.438718400814 %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13:31:27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 .. وكالة ناطقة بالروسية تسجل لحظة فرار قوات الأسد من آلياتهم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95.337579549323 %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78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10:39:14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15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18.476814105546 %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0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- 2019-02-15 11:42:04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نقل دريد عوض الملقب نار النمر أبرز قادة مليشيا سهيل الحسن إلى الفرقة الرابعة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62.636072279524 %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954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9CFE8-C43C-4799-9F77-0F9AC7152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29685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2FE6-1E37-460D-B9AD-941472272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- 3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C59B4-D075-47FB-8B63-A204B0918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786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56801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4727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3513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037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3371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7035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664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612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6829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233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165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3662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8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- 2019-07-20 15:26:35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 20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14.663846159489 %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0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- 2019-07-09 10:24:41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17.277778870909 %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7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04:06:42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74.551736601664 %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5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- 2019-07-22 05:56:42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طائرة حربية ليبية تهبط اضطرارياً في شارع عام في تونس والأمن يطوق المنطقة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41.129271723382 %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322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83AAA-85FF-4D47-AD73-4C16EF9FF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18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B30C-4864-4395-AF6D-CA9AF17BE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- 4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F64B12-4D4C-4E52-A464-ABDFA6954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41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86900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134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6902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0116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0652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4844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337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6836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322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809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5099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958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8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16:02:45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14.457230455943 %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0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19.228850689003 %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- 2019-06-30 12:04:24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30 6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18.046851715556 %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7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80.169661953333 %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6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- 2019-06-30 13:42:34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30 6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76.40323930402 %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43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217D9-08DA-4749-9D27-B5D177BD8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05109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021C-411C-4B40-B435-B1C5E2A4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- 5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AA076-E622-4C11-870A-46E4BCC37A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797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23465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326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6776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8977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9823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201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3236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649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0838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0245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359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74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8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- 2019-07-22 15:12:42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22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17.014468241899 %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83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- 2019-07-11 12:17:19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11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21.338096782783 %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70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- 2019-07-26 10:51:53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26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20.171150153165 %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8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- 2019-06-30 05:57:19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عشرة ظهراً 30  6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75.305559870089 %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- 2019-07-30 13:16:10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30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17.957917145536 %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69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7384D-44A8-48FC-81A9-EF009F1B3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778554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CEC06-8DF3-40A5-9236-009F92E2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- 6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B5B19-E644-4A24-9D85-34717C319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754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61849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1321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410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2775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139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532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1993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6529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171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003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2559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108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1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11:55:43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الفرقة الخامسة تنسحب من أماكنها في ريف حماة دون تحديد الوجهة وتسلم مناطقها لقوات من النظام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76.008600763359 %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7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- 2019-07-11 13:29:09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11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72.928396350611 %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5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13.281692952719 %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84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A7AD8-8D30-4C52-96CC-5DF6AA0ED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90376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4A94-BBED-49B8-86B9-CF1F42957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9EEFF1-909B-414E-AAE8-C6440647C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2228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798F4-5F86-4443-9F28-B532ACBB7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B3C2A-F00A-47B0-8FCC-F1CC1AE8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3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5068-554D-4F8F-8D32-18DF2D92E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0A6D7-3E46-45BA-AA48-AF7BA9B68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2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4338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366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58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68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94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238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150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032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21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219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928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81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8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21.1792076073 %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1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19.624417396413 %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25.280254759879 %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6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22.397013721955 %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24.037344029169 %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1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24.839971253753 %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73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764E6-C0B8-4F4A-A021-81D08A2D7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15484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7B219-8BFD-47E6-9965-365C12065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E9C4B-D20B-4B85-9D06-CF9C27F8A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169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1860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114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859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270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535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027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7127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906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26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491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239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067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9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27.164775770827 %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8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24.17652141094 %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93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23.05131532793 %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20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24.100825523053 %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1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26.401866881768 %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2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25.226803549117 %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8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1090A-516C-4099-914A-44BE36570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02545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ACB3-32DF-49E7-8978-D8CF06DE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FB781-F6D9-4840-9AB9-F95FFEAD4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902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5397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062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430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56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227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854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522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740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711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447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846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154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37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22.46378218327 %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8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24.54505857453 %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72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26.483995517143 %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25.499355028039 %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28.074178707662 %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7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28.577803802664 %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7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F1383-2DC7-47FC-8E08-902BD490A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583520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8EDD-8233-4949-93D2-5615F3BA3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A44B1-0DF4-49B9-8AB9-615442E93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811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69994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603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77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851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687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299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45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102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325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7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50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97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23.279554033993 %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1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22.995042504108 %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40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25.1303311786 %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24.711963426002 %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3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24.303184959351 %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7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24.641192625623 %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38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423F2-3225-4127-A073-B0D784E99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24203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2E1AF-DF77-4721-A48E-8A4CF0FF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A68AE-BB1D-42B9-A36A-428506ED3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364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4328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64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11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260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08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866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78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726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48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809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239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375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43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23.476184279234 %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9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0DCE4-3B98-40CD-92ED-E535E33F8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602326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378F-E803-434E-98E5-B9028918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8F397-EDED-41A5-A3E0-8B2090A3E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67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35780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150554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00796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0761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9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2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50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1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9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6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9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51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97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1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70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1AA9B-F397-4810-8548-BD1654A8A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96158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17F5A-EFAA-4B49-86E5-0C42FB59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C39FF-5058-4619-B6F8-A1FBBBF14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861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79129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530613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482628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98260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4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4690894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2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3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3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7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7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5E712-6D7D-4990-B411-3AB746495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7262394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586D-4E03-4349-B2DD-3FD60784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8BC33-31E0-409D-AC49-D371070C0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407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02200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284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94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4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66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1935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148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652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89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- 2014-04-07 11:17:08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الأخبار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1.5196554424432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3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- 2019-06-28 11:23:06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الأخبار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1.2963422194668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1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- 2017-01-02 13:49:18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ثنايا 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32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- 2013-06-30 08:25:31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تقارير واستطلاعات رأي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30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- 2019-02-12 09:20:37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شببلك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1.3913043478261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- 2015-10-01 10:56:59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الموجز الكردي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1.3743922204214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83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E0520-35FF-43E9-8622-BCA670CCB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249483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FE00-F368-4AF4-9F00-C5E5EDBC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C460AF-1C88-456C-89A1-9F79191C1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25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11058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777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162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392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408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097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50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95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65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- 2013-01-30 11:25:57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ما يسطرون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2.8826086956522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2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- 2017-04-06 07:59:25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جولات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1.7180156657963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5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- 2015-12-30 04:29:11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الحدث الأسبوعي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1.4324324324324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18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- 2018-06-25 03:42:37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متل 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1.4838709677419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7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- 2015-02-03 08:58:29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سواعد أمل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1.5679611650485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9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- 2014-11-08 11:10:01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قضايا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1.2432432432432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422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2AD66-F778-45C1-BE73-E5CBD0625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536791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33C40-BA47-4577-9B90-6A095AA8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64C0F-AEAD-43FB-9E75-DC95BFA77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32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2809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406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856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01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155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565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64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643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1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- 2019-02-12 09:19:22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المخطط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2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لقش حلبي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46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- 2019-07-08 11:22:13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مطب عائلي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1.709219858156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02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- 2015-12-30 07:57:00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مواطن وخدمات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1.5510204081633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12:51:28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متداول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2.3626373626374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18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- 2013-10-05 13:52:34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كاريكاتير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1.5036496350365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14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05FB9-83B3-473B-9F97-01ED7E351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04608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4D9A9-0A21-4A14-A53E-980DBAAD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D8EFAA-F289-43F6-AC07-F764C8E3D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20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28546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717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883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2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923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993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44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9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8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- 2019-02-05 08:17:26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اقتصاد سوري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24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- 2017-05-15 04:09:36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عليكم 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1.9879518072289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01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- 2017-10-28 11:36:00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فاسألوا أهل الذكر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1.7377049180328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8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07:19:11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بهارات رمضانية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2.3488372093023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5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مناطق سورية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09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- 2016-04-13 14:55:33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تنظيم الدولة بلسان القادة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1.8163265306122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00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6BA05-B32D-40BE-A4AD-003DB8F76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82517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E31A5-30FB-4AA7-8969-C5E2C0D62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7A9BD-2B62-43A5-8E17-A190BD57F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527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201105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5823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368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221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694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551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80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88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33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قصص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00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E4414-294C-4AB8-808A-7EFB471C1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078155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D38DE-88B4-4F48-A292-14D66ECB3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B9423-8BA3-46BB-AAAA-BCBE7C850A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88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77014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2656793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269794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24979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0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4936847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7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4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27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4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95D1F-0B90-4F71-B60C-DA4D341CA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217341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4727</Words>
  <Application>Microsoft Office PowerPoint</Application>
  <PresentationFormat>On-screen Show (4:3)</PresentationFormat>
  <Paragraphs>1967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YouTube</vt:lpstr>
      <vt:lpstr>Youtube Key Metrics Table | Halab Today TV | قناة حلب اليوم</vt:lpstr>
      <vt:lpstr>Youtube Subscribers Change Per Weekday | Halab Today TV | قناة حلب اليوم</vt:lpstr>
      <vt:lpstr>Youtube Key Metrics Radar | Halab Today TV | قناة حلب اليوم</vt:lpstr>
      <vt:lpstr>Youtube Videos Table | Halab Today TV | قناة حلب اليوم - 1 of 3</vt:lpstr>
      <vt:lpstr>Youtube Videos Table | Halab Today TV | قناة حلب اليوم - 2 of 3</vt:lpstr>
      <vt:lpstr>Youtube Videos Table | Halab Today TV | قناة حلب اليوم - 3 of 3</vt:lpstr>
      <vt:lpstr>Youtube Videos Table | Halab Today TV | قناة حلب اليوم - 1 of 3</vt:lpstr>
      <vt:lpstr>Youtube Videos Table | Halab Today TV | قناة حلب اليوم - 2 of 3</vt:lpstr>
      <vt:lpstr>Youtube Videos Table | Halab Today TV | قناة حلب اليوم - 3 of 3</vt:lpstr>
      <vt:lpstr>Youtube Total Video Views | Halab Today TV | قناة حلب اليوم</vt:lpstr>
      <vt:lpstr>Youtube Subscribers | Halab Today TV | قناة حلب اليوم</vt:lpstr>
      <vt:lpstr>Youtube Private Videos Table | Halab Today TV | قناة حلب اليوم - 1 of 6</vt:lpstr>
      <vt:lpstr>Youtube Private Videos Table | Halab Today TV | قناة حلب اليوم - 2 of 6</vt:lpstr>
      <vt:lpstr>Youtube Private Videos Table | Halab Today TV | قناة حلب اليوم - 3 of 6</vt:lpstr>
      <vt:lpstr>Youtube Private Videos Table | Halab Today TV | قناة حلب اليوم - 4 of 6</vt:lpstr>
      <vt:lpstr>Youtube Private Videos Table | Halab Today TV | قناة حلب اليوم - 5 of 6</vt:lpstr>
      <vt:lpstr>Youtube Private Videos Table | Halab Today TV | قناة حلب اليوم - 6 of 6</vt:lpstr>
      <vt:lpstr>Youtube Private Key Metrics Table | Halab Today TV | قناة حلب اليوم</vt:lpstr>
      <vt:lpstr>Youtube Key Metrics Radar | Halab Today TV | قناة حلب اليوم</vt:lpstr>
      <vt:lpstr>Youtube Total Videos | Halab Today TV | قناة حلب اليوم</vt:lpstr>
      <vt:lpstr>Youtube Private Top Videos Table | Halab Today TV | قناة حلب اليوم - 1 of 6</vt:lpstr>
      <vt:lpstr>Youtube Private Top Videos Table | Halab Today TV | قناة حلب اليوم - 2 of 6</vt:lpstr>
      <vt:lpstr>Youtube Private Top Videos Table | Halab Today TV | قناة حلب اليوم - 3 of 6</vt:lpstr>
      <vt:lpstr>Youtube Private Top Videos Table | Halab Today TV | قناة حلب اليوم - 4 of 6</vt:lpstr>
      <vt:lpstr>Youtube Private Top Videos Table | Halab Today TV | قناة حلب اليوم - 5 of 6</vt:lpstr>
      <vt:lpstr>Youtube Private Top Videos Table | Halab Today TV | قناة حلب اليوم - 6 of 6</vt:lpstr>
      <vt:lpstr>Youtube Private Video Views | Halab Today TV | قناة حلب اليوم</vt:lpstr>
      <vt:lpstr>Youtube Private Country Metrics by Channel | Halab Today TV | قناة حلب اليوم - 1 of 5</vt:lpstr>
      <vt:lpstr>Youtube Private Country Metrics by Channel | Halab Today TV | قناة حلب اليوم - 2 of 5</vt:lpstr>
      <vt:lpstr>Youtube Private Country Metrics by Channel | Halab Today TV | قناة حلب اليوم - 3 of 5</vt:lpstr>
      <vt:lpstr>Youtube Private Country Metrics by Channel | Halab Today TV | قناة حلب اليوم - 4 of 5</vt:lpstr>
      <vt:lpstr>Youtube Private Country Metrics by Channel | Halab Today TV | قناة حلب اليوم - 5 of 5</vt:lpstr>
      <vt:lpstr>Youtube Private Traffic Sources by Channel | Halab Today TV | قناة حلب اليوم</vt:lpstr>
      <vt:lpstr>Youtube Private Devices Table by Channel | Halab Today TV | قناة حلب اليوم</vt:lpstr>
      <vt:lpstr>Youtube Private Playlists Table by Channel | Halab Today TV | قناة حلب اليوم - 1 of 5</vt:lpstr>
      <vt:lpstr>Youtube Private Playlists Table by Channel | Halab Today TV | قناة حلب اليوم - 2 of 5</vt:lpstr>
      <vt:lpstr>Youtube Private Playlists Table by Channel | Halab Today TV | قناة حلب اليوم - 3 of 5</vt:lpstr>
      <vt:lpstr>Youtube Private Playlists Table by Channel | Halab Today TV | قناة حلب اليوم - 4 of 5</vt:lpstr>
      <vt:lpstr>Youtube Private Playlists Table by Channel | Halab Today TV | قناة حلب اليوم - 5 of 5</vt:lpstr>
      <vt:lpstr>Youtube Private Playback Locations by Channel | Halab Today TV | قناة حلب اليوم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2019-08-05T09:28:02Z</dcterms:created>
  <dcterms:modified xsi:type="dcterms:W3CDTF">2019-08-05T09:32:21Z</dcterms:modified>
</cp:coreProperties>
</file>