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43528</c:v>
                </c:pt>
                <c:pt idx="1">
                  <c:v>43535</c:v>
                </c:pt>
                <c:pt idx="2">
                  <c:v>43542</c:v>
                </c:pt>
                <c:pt idx="3">
                  <c:v>43549</c:v>
                </c:pt>
                <c:pt idx="4">
                  <c:v>43556</c:v>
                </c:pt>
                <c:pt idx="5">
                  <c:v>43563</c:v>
                </c:pt>
                <c:pt idx="6">
                  <c:v>43570</c:v>
                </c:pt>
                <c:pt idx="7">
                  <c:v>43577</c:v>
                </c:pt>
                <c:pt idx="8">
                  <c:v>43584</c:v>
                </c:pt>
                <c:pt idx="9">
                  <c:v>43591</c:v>
                </c:pt>
                <c:pt idx="10">
                  <c:v>43598</c:v>
                </c:pt>
                <c:pt idx="11">
                  <c:v>43605</c:v>
                </c:pt>
                <c:pt idx="12">
                  <c:v>43612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3614</c:v>
                </c:pt>
                <c:pt idx="1">
                  <c:v>3713</c:v>
                </c:pt>
                <c:pt idx="2">
                  <c:v>3736</c:v>
                </c:pt>
                <c:pt idx="3">
                  <c:v>3819</c:v>
                </c:pt>
                <c:pt idx="4">
                  <c:v>3934</c:v>
                </c:pt>
                <c:pt idx="5">
                  <c:v>4009</c:v>
                </c:pt>
                <c:pt idx="6">
                  <c:v>4134</c:v>
                </c:pt>
                <c:pt idx="7">
                  <c:v>4262</c:v>
                </c:pt>
                <c:pt idx="8">
                  <c:v>4375</c:v>
                </c:pt>
                <c:pt idx="9">
                  <c:v>4476</c:v>
                </c:pt>
                <c:pt idx="10">
                  <c:v>4797</c:v>
                </c:pt>
                <c:pt idx="11">
                  <c:v>5160</c:v>
                </c:pt>
                <c:pt idx="12">
                  <c:v>5756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6C-4B72-BAA0-5346FB330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71232"/>
        <c:axId val="300773528"/>
      </c:lineChart>
      <c:dateAx>
        <c:axId val="30077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73528"/>
        <c:crosses val="autoZero"/>
        <c:auto val="1"/>
        <c:lblOffset val="100"/>
        <c:baseTimeUnit val="days"/>
      </c:dateAx>
      <c:valAx>
        <c:axId val="30077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7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83160-98EC-4804-86B0-CD97FC08C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Ligna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682F94-2D00-419F-98FA-FF2EFDC885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5754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BB234-D80F-4A67-AA02-3234B13C4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03/04/2019 - 06/02/2019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04C7B-D6C5-48E7-B9EE-185617624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471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Ligna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Ligna</dc:title>
  <dc:creator>Frederik Peiniger</dc:creator>
  <cp:lastModifiedBy>Frederik Peiniger</cp:lastModifiedBy>
  <cp:revision>1</cp:revision>
  <dcterms:created xsi:type="dcterms:W3CDTF">2019-06-11T08:21:19Z</dcterms:created>
  <dcterms:modified xsi:type="dcterms:W3CDTF">2019-06-11T08:21:25Z</dcterms:modified>
</cp:coreProperties>
</file>