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Sheet1!$A$2:$A$273</c:f>
            </c:multiLvlStrRef>
          </c:cat>
          <c:val>
            <c:numRef>
              <c:f>Sheet1!$B$2:$B$273</c:f>
            </c:numRef>
          </c:val>
          <c:smooth val="0"/>
          <c:extLst>
            <c:ext xmlns:c16="http://schemas.microsoft.com/office/drawing/2014/chart" uri="{C3380CC4-5D6E-409C-BE32-E72D297353CC}">
              <c16:uniqueId val="{00000000-3D2B-4DEA-A678-3D22EAEA85B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Sheet1!$A$2:$A$273</c:f>
            </c:multiLvlStrRef>
          </c:cat>
          <c:val>
            <c:numRef>
              <c:f>Sheet1!$C$2:$C$273</c:f>
            </c:numRef>
          </c:val>
          <c:smooth val="0"/>
          <c:extLst>
            <c:ext xmlns:c16="http://schemas.microsoft.com/office/drawing/2014/chart" uri="{C3380CC4-5D6E-409C-BE32-E72D297353CC}">
              <c16:uniqueId val="{00000001-3D2B-4DEA-A678-3D22EAEA85B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Sheet1!$A$2:$A$273</c:f>
            </c:multiLvlStrRef>
          </c:cat>
          <c:val>
            <c:numRef>
              <c:f>Sheet1!$D$2:$D$273</c:f>
            </c:numRef>
          </c:val>
          <c:smooth val="0"/>
          <c:extLst>
            <c:ext xmlns:c16="http://schemas.microsoft.com/office/drawing/2014/chart" uri="{C3380CC4-5D6E-409C-BE32-E72D297353CC}">
              <c16:uniqueId val="{00000002-3D2B-4DEA-A678-3D22EAEA85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786488"/>
        <c:axId val="176786160"/>
      </c:lineChart>
      <c:catAx>
        <c:axId val="1767864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86160"/>
        <c:crosses val="autoZero"/>
        <c:auto val="1"/>
        <c:lblAlgn val="ctr"/>
        <c:lblOffset val="100"/>
        <c:noMultiLvlLbl val="0"/>
      </c:catAx>
      <c:valAx>
        <c:axId val="17678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8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93696-79BE-4A04-B8C0-07576CA3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Netherlands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29A0BD-2E63-403C-9E29-A7A83B9933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9774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02269-538F-43BB-9681-9845298D45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08/01/2017 - 04/29/2018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F6928-9BF1-4D42-AAC8-264AA6023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486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Netherlands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Netherlands</dc:title>
  <dc:creator>Administrator</dc:creator>
  <cp:lastModifiedBy>Administrator</cp:lastModifiedBy>
  <cp:revision>1</cp:revision>
  <dcterms:created xsi:type="dcterms:W3CDTF">2018-04-30T12:12:02Z</dcterms:created>
  <dcterms:modified xsi:type="dcterms:W3CDTF">2018-04-30T12:12:12Z</dcterms:modified>
</cp:coreProperties>
</file>