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45931</c:v>
                </c:pt>
                <c:pt idx="1">
                  <c:v>45932</c:v>
                </c:pt>
                <c:pt idx="2">
                  <c:v>45933</c:v>
                </c:pt>
                <c:pt idx="3">
                  <c:v>45934</c:v>
                </c:pt>
                <c:pt idx="4">
                  <c:v>45935</c:v>
                </c:pt>
                <c:pt idx="5">
                  <c:v>45936</c:v>
                </c:pt>
                <c:pt idx="6">
                  <c:v>45937</c:v>
                </c:pt>
                <c:pt idx="7">
                  <c:v>45938</c:v>
                </c:pt>
                <c:pt idx="8">
                  <c:v>45939</c:v>
                </c:pt>
                <c:pt idx="9">
                  <c:v>45940</c:v>
                </c:pt>
                <c:pt idx="10">
                  <c:v>45941</c:v>
                </c:pt>
                <c:pt idx="11">
                  <c:v>45942</c:v>
                </c:pt>
                <c:pt idx="12">
                  <c:v>45943</c:v>
                </c:pt>
                <c:pt idx="13">
                  <c:v>45944</c:v>
                </c:pt>
                <c:pt idx="14">
                  <c:v>45945</c:v>
                </c:pt>
                <c:pt idx="15">
                  <c:v>45946</c:v>
                </c:pt>
                <c:pt idx="16">
                  <c:v>45947</c:v>
                </c:pt>
                <c:pt idx="17">
                  <c:v>45948</c:v>
                </c:pt>
                <c:pt idx="18">
                  <c:v>45949</c:v>
                </c:pt>
                <c:pt idx="19">
                  <c:v>45950</c:v>
                </c:pt>
                <c:pt idx="20">
                  <c:v>45951</c:v>
                </c:pt>
                <c:pt idx="21">
                  <c:v>45952</c:v>
                </c:pt>
                <c:pt idx="22">
                  <c:v>45953</c:v>
                </c:pt>
                <c:pt idx="23">
                  <c:v>45954</c:v>
                </c:pt>
                <c:pt idx="24">
                  <c:v>45955</c:v>
                </c:pt>
                <c:pt idx="25">
                  <c:v>45956</c:v>
                </c:pt>
                <c:pt idx="26">
                  <c:v>45957</c:v>
                </c:pt>
                <c:pt idx="27">
                  <c:v>45958</c:v>
                </c:pt>
                <c:pt idx="28">
                  <c:v>45959</c:v>
                </c:pt>
                <c:pt idx="29">
                  <c:v>45960</c:v>
                </c:pt>
                <c:pt idx="30">
                  <c:v>45961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5708</c:v>
                </c:pt>
                <c:pt idx="1">
                  <c:v>5709</c:v>
                </c:pt>
                <c:pt idx="2">
                  <c:v>5721</c:v>
                </c:pt>
                <c:pt idx="3">
                  <c:v>5724</c:v>
                </c:pt>
                <c:pt idx="4">
                  <c:v>5722</c:v>
                </c:pt>
                <c:pt idx="5">
                  <c:v>5720</c:v>
                </c:pt>
                <c:pt idx="6">
                  <c:v>5720</c:v>
                </c:pt>
                <c:pt idx="7">
                  <c:v>5719</c:v>
                </c:pt>
                <c:pt idx="8">
                  <c:v>5721</c:v>
                </c:pt>
                <c:pt idx="9">
                  <c:v>5720</c:v>
                </c:pt>
                <c:pt idx="10">
                  <c:v>5717</c:v>
                </c:pt>
                <c:pt idx="11">
                  <c:v>5715</c:v>
                </c:pt>
                <c:pt idx="12">
                  <c:v>5713</c:v>
                </c:pt>
                <c:pt idx="13">
                  <c:v>5713</c:v>
                </c:pt>
                <c:pt idx="14">
                  <c:v>5721</c:v>
                </c:pt>
                <c:pt idx="15">
                  <c:v>5724</c:v>
                </c:pt>
                <c:pt idx="16">
                  <c:v>5722</c:v>
                </c:pt>
                <c:pt idx="17">
                  <c:v>5719</c:v>
                </c:pt>
                <c:pt idx="18">
                  <c:v>5719</c:v>
                </c:pt>
                <c:pt idx="19">
                  <c:v>5716</c:v>
                </c:pt>
                <c:pt idx="20">
                  <c:v>5716</c:v>
                </c:pt>
                <c:pt idx="21">
                  <c:v>5721</c:v>
                </c:pt>
                <c:pt idx="22">
                  <c:v>5728</c:v>
                </c:pt>
                <c:pt idx="23">
                  <c:v>5762</c:v>
                </c:pt>
                <c:pt idx="24">
                  <c:v>5765</c:v>
                </c:pt>
                <c:pt idx="25">
                  <c:v>5773</c:v>
                </c:pt>
                <c:pt idx="26">
                  <c:v>5778</c:v>
                </c:pt>
                <c:pt idx="27">
                  <c:v>5784</c:v>
                </c:pt>
                <c:pt idx="28">
                  <c:v>5784</c:v>
                </c:pt>
                <c:pt idx="29">
                  <c:v>5783</c:v>
                </c:pt>
                <c:pt idx="30">
                  <c:v>5802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07-4CE5-9835-504492656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763112"/>
        <c:axId val="377758848"/>
      </c:lineChart>
      <c:dateAx>
        <c:axId val="37776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8848"/>
        <c:crosses val="autoZero"/>
        <c:auto val="1"/>
        <c:lblOffset val="100"/>
        <c:baseTimeUnit val="days"/>
      </c:dateAx>
      <c:valAx>
        <c:axId val="37775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6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C18DE-0B1A-4B6F-8775-87F836952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F3B0D-EE63-4258-89E9-DB6E51848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793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4CDD0-24E1-4113-9FFA-79278EEC4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CA356-B13A-4A7A-920A-4A8182AB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495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2025-11-06T10:27:37Z</dcterms:created>
  <dcterms:modified xsi:type="dcterms:W3CDTF">2025-11-06T10:27:40Z</dcterms:modified>
</cp:coreProperties>
</file>