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7CEB-402B-9ACA-DDF1C66219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184744"/>
        <c:axId val="392186712"/>
      </c:lineChart>
      <c:catAx>
        <c:axId val="392184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86712"/>
        <c:crosses val="autoZero"/>
        <c:auto val="1"/>
        <c:lblAlgn val="ctr"/>
        <c:lblOffset val="100"/>
        <c:noMultiLvlLbl val="0"/>
      </c:catAx>
      <c:valAx>
        <c:axId val="39218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84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343A7-763A-47D5-9D8A-28C67FD40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BCCBDE-995D-4F2C-8F93-76ED4713D3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8560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65D64-0472-437A-B69C-79CA037595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1B37D-FB70-4BF1-B296-5E2D4066D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6168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2025-11-06T10:25:03Z</dcterms:created>
  <dcterms:modified xsi:type="dcterms:W3CDTF">2025-11-06T10:25:06Z</dcterms:modified>
</cp:coreProperties>
</file>