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45444</c:v>
                </c:pt>
                <c:pt idx="1">
                  <c:v>45474</c:v>
                </c:pt>
                <c:pt idx="2">
                  <c:v>45505</c:v>
                </c:pt>
                <c:pt idx="3">
                  <c:v>45536</c:v>
                </c:pt>
                <c:pt idx="4">
                  <c:v>45566</c:v>
                </c:pt>
                <c:pt idx="5">
                  <c:v>45597</c:v>
                </c:pt>
                <c:pt idx="6">
                  <c:v>45627</c:v>
                </c:pt>
                <c:pt idx="7">
                  <c:v>45658</c:v>
                </c:pt>
                <c:pt idx="8">
                  <c:v>45689</c:v>
                </c:pt>
                <c:pt idx="9">
                  <c:v>45717</c:v>
                </c:pt>
                <c:pt idx="10">
                  <c:v>45748</c:v>
                </c:pt>
                <c:pt idx="11">
                  <c:v>45778</c:v>
                </c:pt>
                <c:pt idx="12">
                  <c:v>45809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359773</c:v>
                </c:pt>
                <c:pt idx="1">
                  <c:v>360730</c:v>
                </c:pt>
                <c:pt idx="2">
                  <c:v>361574</c:v>
                </c:pt>
                <c:pt idx="3">
                  <c:v>362335</c:v>
                </c:pt>
                <c:pt idx="4">
                  <c:v>363174</c:v>
                </c:pt>
                <c:pt idx="5">
                  <c:v>363635</c:v>
                </c:pt>
                <c:pt idx="6">
                  <c:v>363805</c:v>
                </c:pt>
                <c:pt idx="7">
                  <c:v>364227</c:v>
                </c:pt>
                <c:pt idx="8">
                  <c:v>364561</c:v>
                </c:pt>
                <c:pt idx="9">
                  <c:v>364751</c:v>
                </c:pt>
                <c:pt idx="10">
                  <c:v>364801</c:v>
                </c:pt>
                <c:pt idx="11">
                  <c:v>365034</c:v>
                </c:pt>
                <c:pt idx="12">
                  <c:v>364759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8C-49F2-A91C-DA7FCA618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150600"/>
        <c:axId val="387149616"/>
      </c:lineChart>
      <c:dateAx>
        <c:axId val="387150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49616"/>
        <c:crosses val="autoZero"/>
        <c:auto val="1"/>
        <c:lblOffset val="100"/>
        <c:baseTimeUnit val="months"/>
      </c:dateAx>
      <c:valAx>
        <c:axId val="38714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5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0748F-40E5-4C84-ABDB-7EFE822F5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4801CE-6752-4CB6-B44C-14CE606C34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8394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EE31B-5892-4149-9853-B7254E41D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C1EF5-3EEF-4ABD-A775-776166C9A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349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2 profiles</dc:title>
  <dc:creator>Frederik Born</dc:creator>
  <cp:lastModifiedBy>Frederik Born</cp:lastModifiedBy>
  <cp:revision>1</cp:revision>
  <dcterms:created xsi:type="dcterms:W3CDTF">2025-07-02T13:07:49Z</dcterms:created>
  <dcterms:modified xsi:type="dcterms:W3CDTF">2025-07-02T13:08:04Z</dcterms:modified>
</cp:coreProperties>
</file>