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volkswagencomhistorias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45658</c:v>
                </c:pt>
                <c:pt idx="1">
                  <c:v>45689</c:v>
                </c:pt>
                <c:pt idx="2">
                  <c:v>45717</c:v>
                </c:pt>
                <c:pt idx="3">
                  <c:v>45748</c:v>
                </c:pt>
                <c:pt idx="4">
                  <c:v>45778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3723</c:v>
                </c:pt>
                <c:pt idx="1">
                  <c:v>3929</c:v>
                </c:pt>
                <c:pt idx="2">
                  <c:v>4245</c:v>
                </c:pt>
                <c:pt idx="3">
                  <c:v>4477</c:v>
                </c:pt>
                <c:pt idx="4">
                  <c:v>4676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0E-4935-A412-1B2B84AF0C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0005272"/>
        <c:axId val="370006912"/>
      </c:lineChart>
      <c:dateAx>
        <c:axId val="3700052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006912"/>
        <c:crosses val="autoZero"/>
        <c:auto val="1"/>
        <c:lblOffset val="100"/>
        <c:baseTimeUnit val="months"/>
      </c:dateAx>
      <c:valAx>
        <c:axId val="370006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005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3D389-2DCE-45AD-A4C5-39C91127E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2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6F331A1-98B2-47B9-9ED3-DCD3C5A72E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70064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1E1FAF-D78B-4A6A-BED0-5714F45B83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01/01/2025 - 05/31/2025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893724-2064-45FC-B6D3-2AAEE11B6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74809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2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2 profiles</dc:title>
  <dc:creator>Frederik Born</dc:creator>
  <cp:lastModifiedBy>Frederik Born</cp:lastModifiedBy>
  <cp:revision>1</cp:revision>
  <dcterms:created xsi:type="dcterms:W3CDTF">2025-05-20T11:53:52Z</dcterms:created>
  <dcterms:modified xsi:type="dcterms:W3CDTF">2025-05-20T11:53:56Z</dcterms:modified>
</cp:coreProperties>
</file>