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volkswagencomhistorias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45748</c:v>
                </c:pt>
                <c:pt idx="1">
                  <c:v>45749</c:v>
                </c:pt>
                <c:pt idx="2">
                  <c:v>45750</c:v>
                </c:pt>
                <c:pt idx="3">
                  <c:v>45751</c:v>
                </c:pt>
                <c:pt idx="4">
                  <c:v>45752</c:v>
                </c:pt>
                <c:pt idx="5">
                  <c:v>45753</c:v>
                </c:pt>
                <c:pt idx="6">
                  <c:v>45754</c:v>
                </c:pt>
                <c:pt idx="7">
                  <c:v>45755</c:v>
                </c:pt>
                <c:pt idx="8">
                  <c:v>45756</c:v>
                </c:pt>
                <c:pt idx="9">
                  <c:v>45757</c:v>
                </c:pt>
                <c:pt idx="10">
                  <c:v>45758</c:v>
                </c:pt>
                <c:pt idx="11">
                  <c:v>45759</c:v>
                </c:pt>
                <c:pt idx="12">
                  <c:v>45760</c:v>
                </c:pt>
                <c:pt idx="13">
                  <c:v>45761</c:v>
                </c:pt>
                <c:pt idx="14">
                  <c:v>45762</c:v>
                </c:pt>
                <c:pt idx="15">
                  <c:v>45763</c:v>
                </c:pt>
                <c:pt idx="16">
                  <c:v>45764</c:v>
                </c:pt>
                <c:pt idx="17">
                  <c:v>45765</c:v>
                </c:pt>
                <c:pt idx="18">
                  <c:v>45766</c:v>
                </c:pt>
                <c:pt idx="19">
                  <c:v>45767</c:v>
                </c:pt>
                <c:pt idx="20">
                  <c:v>45768</c:v>
                </c:pt>
                <c:pt idx="21">
                  <c:v>45769</c:v>
                </c:pt>
                <c:pt idx="22">
                  <c:v>45770</c:v>
                </c:pt>
                <c:pt idx="23">
                  <c:v>45771</c:v>
                </c:pt>
                <c:pt idx="24">
                  <c:v>45772</c:v>
                </c:pt>
                <c:pt idx="25">
                  <c:v>45773</c:v>
                </c:pt>
                <c:pt idx="26">
                  <c:v>45774</c:v>
                </c:pt>
                <c:pt idx="27">
                  <c:v>45775</c:v>
                </c:pt>
                <c:pt idx="28">
                  <c:v>45776</c:v>
                </c:pt>
                <c:pt idx="29">
                  <c:v>45777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4248</c:v>
                </c:pt>
                <c:pt idx="1">
                  <c:v>4254</c:v>
                </c:pt>
                <c:pt idx="2">
                  <c:v>4256</c:v>
                </c:pt>
                <c:pt idx="3">
                  <c:v>4265</c:v>
                </c:pt>
                <c:pt idx="4">
                  <c:v>4273</c:v>
                </c:pt>
                <c:pt idx="5">
                  <c:v>4274</c:v>
                </c:pt>
                <c:pt idx="6">
                  <c:v>4278</c:v>
                </c:pt>
                <c:pt idx="7">
                  <c:v>4283</c:v>
                </c:pt>
                <c:pt idx="8">
                  <c:v>4294</c:v>
                </c:pt>
                <c:pt idx="9">
                  <c:v>4304</c:v>
                </c:pt>
                <c:pt idx="10">
                  <c:v>4319</c:v>
                </c:pt>
                <c:pt idx="11">
                  <c:v>4326</c:v>
                </c:pt>
                <c:pt idx="12">
                  <c:v>4333</c:v>
                </c:pt>
                <c:pt idx="13">
                  <c:v>4331</c:v>
                </c:pt>
                <c:pt idx="14">
                  <c:v>4339</c:v>
                </c:pt>
                <c:pt idx="15">
                  <c:v>4364</c:v>
                </c:pt>
                <c:pt idx="16">
                  <c:v>4386</c:v>
                </c:pt>
                <c:pt idx="17">
                  <c:v>4391</c:v>
                </c:pt>
                <c:pt idx="18">
                  <c:v>4398</c:v>
                </c:pt>
                <c:pt idx="19">
                  <c:v>4403</c:v>
                </c:pt>
                <c:pt idx="20">
                  <c:v>4405</c:v>
                </c:pt>
                <c:pt idx="21">
                  <c:v>4407</c:v>
                </c:pt>
                <c:pt idx="22">
                  <c:v>4413</c:v>
                </c:pt>
                <c:pt idx="23">
                  <c:v>4424</c:v>
                </c:pt>
                <c:pt idx="24">
                  <c:v>4436</c:v>
                </c:pt>
                <c:pt idx="25">
                  <c:v>4447</c:v>
                </c:pt>
                <c:pt idx="26">
                  <c:v>4454</c:v>
                </c:pt>
                <c:pt idx="27">
                  <c:v>4460</c:v>
                </c:pt>
                <c:pt idx="28">
                  <c:v>4466</c:v>
                </c:pt>
                <c:pt idx="29">
                  <c:v>4477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6CA-46D9-97A8-31C6E993BD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2559304"/>
        <c:axId val="378367448"/>
      </c:lineChart>
      <c:dateAx>
        <c:axId val="3825593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8367448"/>
        <c:crosses val="autoZero"/>
        <c:auto val="1"/>
        <c:lblOffset val="100"/>
        <c:baseTimeUnit val="days"/>
      </c:dateAx>
      <c:valAx>
        <c:axId val="378367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559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202E40-3B46-44C2-B272-F6E10E630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2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9446BEB-4D33-461F-BFD6-39E9DDA111B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334133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26F0C5-4C74-4172-9AE5-7470F11B21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04/01/2025 - 04/30/2025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3D2774-1D8E-4C65-B16F-5DD3ECB12C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619370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Followers Total | 2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2 profiles</dc:title>
  <dc:creator>Frederik Born</dc:creator>
  <cp:lastModifiedBy>Frederik Born</cp:lastModifiedBy>
  <cp:revision>1</cp:revision>
  <dcterms:created xsi:type="dcterms:W3CDTF">2025-05-08T10:25:11Z</dcterms:created>
  <dcterms:modified xsi:type="dcterms:W3CDTF">2025-05-08T10:25:31Z</dcterms:modified>
</cp:coreProperties>
</file>