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volkswagencomhistorias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45383</c:v>
                </c:pt>
                <c:pt idx="1">
                  <c:v>45413</c:v>
                </c:pt>
                <c:pt idx="2">
                  <c:v>45444</c:v>
                </c:pt>
                <c:pt idx="3">
                  <c:v>45474</c:v>
                </c:pt>
                <c:pt idx="4">
                  <c:v>45505</c:v>
                </c:pt>
                <c:pt idx="5">
                  <c:v>45536</c:v>
                </c:pt>
                <c:pt idx="6">
                  <c:v>45566</c:v>
                </c:pt>
                <c:pt idx="7">
                  <c:v>45597</c:v>
                </c:pt>
                <c:pt idx="8">
                  <c:v>45627</c:v>
                </c:pt>
                <c:pt idx="9">
                  <c:v>45658</c:v>
                </c:pt>
                <c:pt idx="10">
                  <c:v>45689</c:v>
                </c:pt>
                <c:pt idx="11">
                  <c:v>45717</c:v>
                </c:pt>
                <c:pt idx="12">
                  <c:v>45748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2025</c:v>
                </c:pt>
                <c:pt idx="1">
                  <c:v>2233</c:v>
                </c:pt>
                <c:pt idx="2">
                  <c:v>2424</c:v>
                </c:pt>
                <c:pt idx="3">
                  <c:v>2633</c:v>
                </c:pt>
                <c:pt idx="4">
                  <c:v>2972</c:v>
                </c:pt>
                <c:pt idx="5">
                  <c:v>3154</c:v>
                </c:pt>
                <c:pt idx="6">
                  <c:v>3258</c:v>
                </c:pt>
                <c:pt idx="7">
                  <c:v>3359</c:v>
                </c:pt>
                <c:pt idx="8">
                  <c:v>3506</c:v>
                </c:pt>
                <c:pt idx="9">
                  <c:v>3723</c:v>
                </c:pt>
                <c:pt idx="10">
                  <c:v>3929</c:v>
                </c:pt>
                <c:pt idx="11">
                  <c:v>4245</c:v>
                </c:pt>
                <c:pt idx="12">
                  <c:v>4407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BC-411A-9DEA-F2E38D3448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0992008"/>
        <c:axId val="73506664"/>
      </c:lineChart>
      <c:dateAx>
        <c:axId val="320992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506664"/>
        <c:crosses val="autoZero"/>
        <c:auto val="1"/>
        <c:lblOffset val="100"/>
        <c:baseTimeUnit val="months"/>
      </c:dateAx>
      <c:valAx>
        <c:axId val="73506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992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18957-978B-4E63-95C0-A499EFCC7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47153F-F4D4-43AC-8F69-B1D592BD48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00880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AB8827-43C3-421E-B112-A8831C2DC3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4490A-360D-4C8B-8D30-7F0DFE647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3438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2 profiles</dc:title>
  <dc:creator>Frederik Born</dc:creator>
  <cp:lastModifiedBy>Frederik Born</cp:lastModifiedBy>
  <cp:revision>1</cp:revision>
  <dcterms:created xsi:type="dcterms:W3CDTF">2025-04-22T09:05:19Z</dcterms:created>
  <dcterms:modified xsi:type="dcterms:W3CDTF">2025-04-22T09:05:39Z</dcterms:modified>
</cp:coreProperties>
</file>