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45717</c:v>
                </c:pt>
                <c:pt idx="1">
                  <c:v>45718</c:v>
                </c:pt>
                <c:pt idx="2">
                  <c:v>45719</c:v>
                </c:pt>
                <c:pt idx="3">
                  <c:v>45720</c:v>
                </c:pt>
                <c:pt idx="4">
                  <c:v>45721</c:v>
                </c:pt>
                <c:pt idx="5">
                  <c:v>45722</c:v>
                </c:pt>
                <c:pt idx="6">
                  <c:v>45723</c:v>
                </c:pt>
                <c:pt idx="7">
                  <c:v>45724</c:v>
                </c:pt>
                <c:pt idx="8">
                  <c:v>45725</c:v>
                </c:pt>
                <c:pt idx="9">
                  <c:v>45726</c:v>
                </c:pt>
                <c:pt idx="10">
                  <c:v>45727</c:v>
                </c:pt>
                <c:pt idx="11">
                  <c:v>45728</c:v>
                </c:pt>
                <c:pt idx="12">
                  <c:v>45729</c:v>
                </c:pt>
                <c:pt idx="13">
                  <c:v>45730</c:v>
                </c:pt>
                <c:pt idx="14">
                  <c:v>45731</c:v>
                </c:pt>
                <c:pt idx="15">
                  <c:v>45732</c:v>
                </c:pt>
                <c:pt idx="16">
                  <c:v>45733</c:v>
                </c:pt>
                <c:pt idx="17">
                  <c:v>45734</c:v>
                </c:pt>
                <c:pt idx="18">
                  <c:v>45735</c:v>
                </c:pt>
                <c:pt idx="19">
                  <c:v>45736</c:v>
                </c:pt>
                <c:pt idx="20">
                  <c:v>45737</c:v>
                </c:pt>
                <c:pt idx="21">
                  <c:v>45738</c:v>
                </c:pt>
                <c:pt idx="22">
                  <c:v>45739</c:v>
                </c:pt>
                <c:pt idx="23">
                  <c:v>45740</c:v>
                </c:pt>
                <c:pt idx="24">
                  <c:v>45741</c:v>
                </c:pt>
                <c:pt idx="25">
                  <c:v>45742</c:v>
                </c:pt>
                <c:pt idx="26">
                  <c:v>45743</c:v>
                </c:pt>
                <c:pt idx="27">
                  <c:v>45744</c:v>
                </c:pt>
                <c:pt idx="28">
                  <c:v>45745</c:v>
                </c:pt>
                <c:pt idx="29">
                  <c:v>45746</c:v>
                </c:pt>
                <c:pt idx="30">
                  <c:v>45747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3938</c:v>
                </c:pt>
                <c:pt idx="1">
                  <c:v>3940</c:v>
                </c:pt>
                <c:pt idx="2">
                  <c:v>3941</c:v>
                </c:pt>
                <c:pt idx="3">
                  <c:v>3948</c:v>
                </c:pt>
                <c:pt idx="4">
                  <c:v>3962</c:v>
                </c:pt>
                <c:pt idx="5">
                  <c:v>3963</c:v>
                </c:pt>
                <c:pt idx="6">
                  <c:v>3968</c:v>
                </c:pt>
                <c:pt idx="7">
                  <c:v>3973</c:v>
                </c:pt>
                <c:pt idx="8">
                  <c:v>3980</c:v>
                </c:pt>
                <c:pt idx="9">
                  <c:v>3984</c:v>
                </c:pt>
                <c:pt idx="10">
                  <c:v>3993</c:v>
                </c:pt>
                <c:pt idx="11">
                  <c:v>4006</c:v>
                </c:pt>
                <c:pt idx="12">
                  <c:v>4023</c:v>
                </c:pt>
                <c:pt idx="13">
                  <c:v>4036</c:v>
                </c:pt>
                <c:pt idx="14">
                  <c:v>4051</c:v>
                </c:pt>
                <c:pt idx="15">
                  <c:v>4067</c:v>
                </c:pt>
                <c:pt idx="16">
                  <c:v>4080</c:v>
                </c:pt>
                <c:pt idx="17">
                  <c:v>4084</c:v>
                </c:pt>
                <c:pt idx="18">
                  <c:v>4087</c:v>
                </c:pt>
                <c:pt idx="19">
                  <c:v>4097</c:v>
                </c:pt>
                <c:pt idx="20">
                  <c:v>4109</c:v>
                </c:pt>
                <c:pt idx="21">
                  <c:v>4121</c:v>
                </c:pt>
                <c:pt idx="22">
                  <c:v>4131</c:v>
                </c:pt>
                <c:pt idx="23">
                  <c:v>4147</c:v>
                </c:pt>
                <c:pt idx="24">
                  <c:v>4168</c:v>
                </c:pt>
                <c:pt idx="25">
                  <c:v>4198</c:v>
                </c:pt>
                <c:pt idx="26">
                  <c:v>4211</c:v>
                </c:pt>
                <c:pt idx="27">
                  <c:v>4223</c:v>
                </c:pt>
                <c:pt idx="28">
                  <c:v>4233</c:v>
                </c:pt>
                <c:pt idx="29">
                  <c:v>4245</c:v>
                </c:pt>
                <c:pt idx="30">
                  <c:v>4245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A7-4B80-BBF6-C793DF66A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411176"/>
        <c:axId val="398410848"/>
      </c:lineChart>
      <c:dateAx>
        <c:axId val="398411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10848"/>
        <c:crosses val="autoZero"/>
        <c:auto val="1"/>
        <c:lblOffset val="100"/>
        <c:baseTimeUnit val="days"/>
      </c:dateAx>
      <c:valAx>
        <c:axId val="39841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1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2038F-3F0D-4EA8-8873-2701386C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C9776B-726F-46EE-8926-C59FF5A986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74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4E88F-4091-4263-A799-4F5E25A497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C1E4C-A4ED-4166-8E1C-2E16019F4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260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2025-04-07T08:24:22Z</dcterms:created>
  <dcterms:modified xsi:type="dcterms:W3CDTF">2025-04-07T08:24:25Z</dcterms:modified>
</cp:coreProperties>
</file>