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3938</c:v>
                </c:pt>
                <c:pt idx="1">
                  <c:v>3940</c:v>
                </c:pt>
                <c:pt idx="2">
                  <c:v>3941</c:v>
                </c:pt>
                <c:pt idx="3">
                  <c:v>3948</c:v>
                </c:pt>
                <c:pt idx="4">
                  <c:v>3962</c:v>
                </c:pt>
                <c:pt idx="5">
                  <c:v>3963</c:v>
                </c:pt>
                <c:pt idx="6">
                  <c:v>3968</c:v>
                </c:pt>
                <c:pt idx="7">
                  <c:v>3973</c:v>
                </c:pt>
                <c:pt idx="8">
                  <c:v>3980</c:v>
                </c:pt>
                <c:pt idx="9">
                  <c:v>3984</c:v>
                </c:pt>
                <c:pt idx="10">
                  <c:v>3993</c:v>
                </c:pt>
                <c:pt idx="11">
                  <c:v>4006</c:v>
                </c:pt>
                <c:pt idx="12">
                  <c:v>4023</c:v>
                </c:pt>
                <c:pt idx="13">
                  <c:v>4036</c:v>
                </c:pt>
                <c:pt idx="14">
                  <c:v>4051</c:v>
                </c:pt>
                <c:pt idx="15">
                  <c:v>4067</c:v>
                </c:pt>
                <c:pt idx="16">
                  <c:v>4080</c:v>
                </c:pt>
                <c:pt idx="17">
                  <c:v>4084</c:v>
                </c:pt>
                <c:pt idx="18">
                  <c:v>4087</c:v>
                </c:pt>
                <c:pt idx="19">
                  <c:v>4097</c:v>
                </c:pt>
                <c:pt idx="20">
                  <c:v>4109</c:v>
                </c:pt>
                <c:pt idx="21">
                  <c:v>4121</c:v>
                </c:pt>
                <c:pt idx="22">
                  <c:v>4131</c:v>
                </c:pt>
                <c:pt idx="23">
                  <c:v>4147</c:v>
                </c:pt>
                <c:pt idx="24">
                  <c:v>4168</c:v>
                </c:pt>
                <c:pt idx="25">
                  <c:v>4198</c:v>
                </c:pt>
                <c:pt idx="26">
                  <c:v>4211</c:v>
                </c:pt>
                <c:pt idx="27">
                  <c:v>4223</c:v>
                </c:pt>
                <c:pt idx="28">
                  <c:v>4233</c:v>
                </c:pt>
                <c:pt idx="29">
                  <c:v>4245</c:v>
                </c:pt>
                <c:pt idx="30">
                  <c:v>4245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86-4D82-AAA5-D1E3A422C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06816"/>
        <c:axId val="75679864"/>
      </c:lineChart>
      <c:dateAx>
        <c:axId val="388706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79864"/>
        <c:crosses val="autoZero"/>
        <c:auto val="1"/>
        <c:lblOffset val="100"/>
        <c:baseTimeUnit val="days"/>
      </c:dateAx>
      <c:valAx>
        <c:axId val="7567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0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4259-6CB3-4BF1-B129-69DC31753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232BB4-7BC6-4FDB-9CC3-0FAF820255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0655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5BA20-313A-4186-891A-439839E5F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44C56-0DF4-4530-A14D-8E51CAE00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51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2025-04-07T08:24:02Z</dcterms:created>
  <dcterms:modified xsi:type="dcterms:W3CDTF">2025-04-07T08:24:17Z</dcterms:modified>
</cp:coreProperties>
</file>