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45658</c:v>
                </c:pt>
                <c:pt idx="1">
                  <c:v>45659</c:v>
                </c:pt>
                <c:pt idx="2">
                  <c:v>45660</c:v>
                </c:pt>
                <c:pt idx="3">
                  <c:v>45661</c:v>
                </c:pt>
                <c:pt idx="4">
                  <c:v>45662</c:v>
                </c:pt>
                <c:pt idx="5">
                  <c:v>45663</c:v>
                </c:pt>
                <c:pt idx="6">
                  <c:v>45664</c:v>
                </c:pt>
                <c:pt idx="7">
                  <c:v>45665</c:v>
                </c:pt>
                <c:pt idx="8">
                  <c:v>45666</c:v>
                </c:pt>
                <c:pt idx="9">
                  <c:v>45667</c:v>
                </c:pt>
                <c:pt idx="10">
                  <c:v>45668</c:v>
                </c:pt>
                <c:pt idx="11">
                  <c:v>45669</c:v>
                </c:pt>
                <c:pt idx="12">
                  <c:v>45670</c:v>
                </c:pt>
                <c:pt idx="13">
                  <c:v>45671</c:v>
                </c:pt>
                <c:pt idx="14">
                  <c:v>45672</c:v>
                </c:pt>
                <c:pt idx="15">
                  <c:v>45673</c:v>
                </c:pt>
                <c:pt idx="16">
                  <c:v>45674</c:v>
                </c:pt>
                <c:pt idx="17">
                  <c:v>45675</c:v>
                </c:pt>
                <c:pt idx="18">
                  <c:v>45676</c:v>
                </c:pt>
                <c:pt idx="19">
                  <c:v>45677</c:v>
                </c:pt>
                <c:pt idx="20">
                  <c:v>45678</c:v>
                </c:pt>
                <c:pt idx="21">
                  <c:v>45679</c:v>
                </c:pt>
                <c:pt idx="22">
                  <c:v>45680</c:v>
                </c:pt>
                <c:pt idx="23">
                  <c:v>45681</c:v>
                </c:pt>
                <c:pt idx="24">
                  <c:v>45682</c:v>
                </c:pt>
                <c:pt idx="25">
                  <c:v>45683</c:v>
                </c:pt>
                <c:pt idx="26">
                  <c:v>45684</c:v>
                </c:pt>
                <c:pt idx="27">
                  <c:v>45685</c:v>
                </c:pt>
                <c:pt idx="28">
                  <c:v>45686</c:v>
                </c:pt>
                <c:pt idx="29">
                  <c:v>45687</c:v>
                </c:pt>
                <c:pt idx="30">
                  <c:v>45688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3505</c:v>
                </c:pt>
                <c:pt idx="1">
                  <c:v>3504</c:v>
                </c:pt>
                <c:pt idx="2">
                  <c:v>3510</c:v>
                </c:pt>
                <c:pt idx="3">
                  <c:v>3515</c:v>
                </c:pt>
                <c:pt idx="4">
                  <c:v>3518</c:v>
                </c:pt>
                <c:pt idx="5">
                  <c:v>3516</c:v>
                </c:pt>
                <c:pt idx="6">
                  <c:v>3516</c:v>
                </c:pt>
                <c:pt idx="7">
                  <c:v>3517</c:v>
                </c:pt>
                <c:pt idx="8">
                  <c:v>3517</c:v>
                </c:pt>
                <c:pt idx="9">
                  <c:v>3521</c:v>
                </c:pt>
                <c:pt idx="10">
                  <c:v>3519</c:v>
                </c:pt>
                <c:pt idx="11">
                  <c:v>3526</c:v>
                </c:pt>
                <c:pt idx="12">
                  <c:v>3526</c:v>
                </c:pt>
                <c:pt idx="13">
                  <c:v>3532</c:v>
                </c:pt>
                <c:pt idx="14">
                  <c:v>3540</c:v>
                </c:pt>
                <c:pt idx="15">
                  <c:v>3550</c:v>
                </c:pt>
                <c:pt idx="16">
                  <c:v>3564</c:v>
                </c:pt>
                <c:pt idx="17">
                  <c:v>3569</c:v>
                </c:pt>
                <c:pt idx="18">
                  <c:v>3576</c:v>
                </c:pt>
                <c:pt idx="19">
                  <c:v>3586</c:v>
                </c:pt>
                <c:pt idx="20">
                  <c:v>3592</c:v>
                </c:pt>
                <c:pt idx="21">
                  <c:v>3608</c:v>
                </c:pt>
                <c:pt idx="22">
                  <c:v>3625</c:v>
                </c:pt>
                <c:pt idx="23">
                  <c:v>3639</c:v>
                </c:pt>
                <c:pt idx="24">
                  <c:v>3653</c:v>
                </c:pt>
                <c:pt idx="25">
                  <c:v>3670</c:v>
                </c:pt>
                <c:pt idx="26">
                  <c:v>3681</c:v>
                </c:pt>
                <c:pt idx="27">
                  <c:v>3691</c:v>
                </c:pt>
                <c:pt idx="28">
                  <c:v>3706</c:v>
                </c:pt>
                <c:pt idx="29">
                  <c:v>3714</c:v>
                </c:pt>
                <c:pt idx="30">
                  <c:v>3723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CD-440F-BB3F-FD0C156F5F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625792"/>
        <c:axId val="75624480"/>
      </c:lineChart>
      <c:dateAx>
        <c:axId val="75625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624480"/>
        <c:crosses val="autoZero"/>
        <c:auto val="1"/>
        <c:lblOffset val="100"/>
        <c:baseTimeUnit val="days"/>
      </c:dateAx>
      <c:valAx>
        <c:axId val="7562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62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EDAF1-E539-4377-8D14-31AA4549B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F8D61A-51B4-422F-90F7-9A0F352C0B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4150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98B0C-B5ED-43BE-80D2-AF6D287215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01/01/2025 - 01/31/2025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745C4-152C-4255-8C54-6FF16E7DE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4525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2025-03-12T16:14:45Z</dcterms:created>
  <dcterms:modified xsi:type="dcterms:W3CDTF">2025-03-12T16:14:48Z</dcterms:modified>
</cp:coreProperties>
</file>