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45689</c:v>
                </c:pt>
                <c:pt idx="1">
                  <c:v>45690</c:v>
                </c:pt>
                <c:pt idx="2">
                  <c:v>45691</c:v>
                </c:pt>
                <c:pt idx="3">
                  <c:v>45692</c:v>
                </c:pt>
                <c:pt idx="4">
                  <c:v>45693</c:v>
                </c:pt>
                <c:pt idx="5">
                  <c:v>45694</c:v>
                </c:pt>
                <c:pt idx="6">
                  <c:v>45695</c:v>
                </c:pt>
                <c:pt idx="7">
                  <c:v>45696</c:v>
                </c:pt>
                <c:pt idx="8">
                  <c:v>45697</c:v>
                </c:pt>
                <c:pt idx="9">
                  <c:v>45698</c:v>
                </c:pt>
                <c:pt idx="10">
                  <c:v>45699</c:v>
                </c:pt>
                <c:pt idx="11">
                  <c:v>45700</c:v>
                </c:pt>
                <c:pt idx="12">
                  <c:v>45701</c:v>
                </c:pt>
                <c:pt idx="13">
                  <c:v>45702</c:v>
                </c:pt>
                <c:pt idx="14">
                  <c:v>45703</c:v>
                </c:pt>
                <c:pt idx="15">
                  <c:v>45704</c:v>
                </c:pt>
                <c:pt idx="16">
                  <c:v>45705</c:v>
                </c:pt>
                <c:pt idx="17">
                  <c:v>45706</c:v>
                </c:pt>
                <c:pt idx="18">
                  <c:v>45707</c:v>
                </c:pt>
                <c:pt idx="19">
                  <c:v>45708</c:v>
                </c:pt>
                <c:pt idx="20">
                  <c:v>45709</c:v>
                </c:pt>
                <c:pt idx="21">
                  <c:v>45710</c:v>
                </c:pt>
                <c:pt idx="22">
                  <c:v>45711</c:v>
                </c:pt>
                <c:pt idx="23">
                  <c:v>45712</c:v>
                </c:pt>
                <c:pt idx="24">
                  <c:v>45713</c:v>
                </c:pt>
                <c:pt idx="25">
                  <c:v>45714</c:v>
                </c:pt>
                <c:pt idx="26">
                  <c:v>45715</c:v>
                </c:pt>
                <c:pt idx="27">
                  <c:v>45716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3733</c:v>
                </c:pt>
                <c:pt idx="1">
                  <c:v>3737</c:v>
                </c:pt>
                <c:pt idx="2">
                  <c:v>3740</c:v>
                </c:pt>
                <c:pt idx="3">
                  <c:v>3744</c:v>
                </c:pt>
                <c:pt idx="4">
                  <c:v>3758</c:v>
                </c:pt>
                <c:pt idx="5">
                  <c:v>3776</c:v>
                </c:pt>
                <c:pt idx="6">
                  <c:v>3789</c:v>
                </c:pt>
                <c:pt idx="7">
                  <c:v>3800</c:v>
                </c:pt>
                <c:pt idx="8">
                  <c:v>3812</c:v>
                </c:pt>
                <c:pt idx="9">
                  <c:v>3816</c:v>
                </c:pt>
                <c:pt idx="10">
                  <c:v>3818</c:v>
                </c:pt>
                <c:pt idx="11">
                  <c:v>3827</c:v>
                </c:pt>
                <c:pt idx="12">
                  <c:v>3832</c:v>
                </c:pt>
                <c:pt idx="13">
                  <c:v>3834</c:v>
                </c:pt>
                <c:pt idx="14">
                  <c:v>3833</c:v>
                </c:pt>
                <c:pt idx="15">
                  <c:v>3843</c:v>
                </c:pt>
                <c:pt idx="16">
                  <c:v>3846</c:v>
                </c:pt>
                <c:pt idx="17">
                  <c:v>3848</c:v>
                </c:pt>
                <c:pt idx="18">
                  <c:v>3852</c:v>
                </c:pt>
                <c:pt idx="19">
                  <c:v>3851</c:v>
                </c:pt>
                <c:pt idx="20">
                  <c:v>3862</c:v>
                </c:pt>
                <c:pt idx="21">
                  <c:v>3882</c:v>
                </c:pt>
                <c:pt idx="22">
                  <c:v>3892</c:v>
                </c:pt>
                <c:pt idx="23">
                  <c:v>3895</c:v>
                </c:pt>
                <c:pt idx="24">
                  <c:v>3895</c:v>
                </c:pt>
                <c:pt idx="25">
                  <c:v>3913</c:v>
                </c:pt>
                <c:pt idx="26">
                  <c:v>3920</c:v>
                </c:pt>
                <c:pt idx="27">
                  <c:v>3929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69-431C-ABE0-905BD44A4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217008"/>
        <c:axId val="394212088"/>
      </c:lineChart>
      <c:dateAx>
        <c:axId val="394217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12088"/>
        <c:crosses val="autoZero"/>
        <c:auto val="1"/>
        <c:lblOffset val="100"/>
        <c:baseTimeUnit val="days"/>
      </c:dateAx>
      <c:valAx>
        <c:axId val="39421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1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CD01E-1D68-4A0B-B761-19BF883F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619D43-E63E-48E7-9F74-81F35B3BA0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333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901F8-81EA-4A31-BD83-F42625A37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831FB-AF67-48C3-8E9D-029B54FED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4886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2025-03-12T16:14:11Z</dcterms:created>
  <dcterms:modified xsi:type="dcterms:W3CDTF">2025-03-12T16:14:25Z</dcterms:modified>
</cp:coreProperties>
</file>