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67E7-4E7C-AD4C-5A82E8E5A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61776"/>
        <c:axId val="67756856"/>
      </c:lineChart>
      <c:catAx>
        <c:axId val="677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56856"/>
        <c:crosses val="autoZero"/>
        <c:auto val="1"/>
        <c:lblAlgn val="ctr"/>
        <c:lblOffset val="100"/>
        <c:noMultiLvlLbl val="0"/>
      </c:catAx>
      <c:valAx>
        <c:axId val="6775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EFB8-90C5-4174-8A35-14AB4207F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48A1E7-64D5-458E-84BA-31D5BB6788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3502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0E9AB-C256-43ED-81F4-5E850E2B8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6CD39-ACCD-4032-89D4-12933F2EE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70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2025-03-12T16:13:17Z</dcterms:created>
  <dcterms:modified xsi:type="dcterms:W3CDTF">2025-03-12T16:13:36Z</dcterms:modified>
</cp:coreProperties>
</file>