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3505</c:v>
                </c:pt>
                <c:pt idx="1">
                  <c:v>3504</c:v>
                </c:pt>
                <c:pt idx="2">
                  <c:v>3510</c:v>
                </c:pt>
                <c:pt idx="3">
                  <c:v>3515</c:v>
                </c:pt>
                <c:pt idx="4">
                  <c:v>3518</c:v>
                </c:pt>
                <c:pt idx="5">
                  <c:v>3516</c:v>
                </c:pt>
                <c:pt idx="6">
                  <c:v>3516</c:v>
                </c:pt>
                <c:pt idx="7">
                  <c:v>3517</c:v>
                </c:pt>
                <c:pt idx="8">
                  <c:v>3517</c:v>
                </c:pt>
                <c:pt idx="9">
                  <c:v>3521</c:v>
                </c:pt>
                <c:pt idx="10">
                  <c:v>3519</c:v>
                </c:pt>
                <c:pt idx="11">
                  <c:v>3526</c:v>
                </c:pt>
                <c:pt idx="12">
                  <c:v>3526</c:v>
                </c:pt>
                <c:pt idx="13">
                  <c:v>3532</c:v>
                </c:pt>
                <c:pt idx="14">
                  <c:v>3540</c:v>
                </c:pt>
                <c:pt idx="15">
                  <c:v>3550</c:v>
                </c:pt>
                <c:pt idx="16">
                  <c:v>3564</c:v>
                </c:pt>
                <c:pt idx="17">
                  <c:v>3569</c:v>
                </c:pt>
                <c:pt idx="18">
                  <c:v>3576</c:v>
                </c:pt>
                <c:pt idx="19">
                  <c:v>3586</c:v>
                </c:pt>
                <c:pt idx="20">
                  <c:v>3592</c:v>
                </c:pt>
                <c:pt idx="21">
                  <c:v>3608</c:v>
                </c:pt>
                <c:pt idx="22">
                  <c:v>3625</c:v>
                </c:pt>
                <c:pt idx="23">
                  <c:v>3639</c:v>
                </c:pt>
                <c:pt idx="24">
                  <c:v>3653</c:v>
                </c:pt>
                <c:pt idx="25">
                  <c:v>3670</c:v>
                </c:pt>
                <c:pt idx="26">
                  <c:v>3681</c:v>
                </c:pt>
                <c:pt idx="27">
                  <c:v>3691</c:v>
                </c:pt>
                <c:pt idx="28">
                  <c:v>3706</c:v>
                </c:pt>
                <c:pt idx="29">
                  <c:v>3714</c:v>
                </c:pt>
                <c:pt idx="30">
                  <c:v>3723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19-482D-9B93-E323517B1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68808"/>
        <c:axId val="391566184"/>
      </c:lineChart>
      <c:dateAx>
        <c:axId val="39156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66184"/>
        <c:crosses val="autoZero"/>
        <c:auto val="1"/>
        <c:lblOffset val="100"/>
        <c:baseTimeUnit val="days"/>
      </c:dateAx>
      <c:valAx>
        <c:axId val="39156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6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64FB1-F537-48FB-B008-285601150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3F6AF8-2507-405E-B5D4-6C6D6B3994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4993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582F7-56CC-403E-A4F6-B5EAD627D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DA579-6FE0-4DEB-BB92-5403D6F8E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36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2025-02-03T09:41:09Z</dcterms:created>
  <dcterms:modified xsi:type="dcterms:W3CDTF">2025-02-03T09:41:13Z</dcterms:modified>
</cp:coreProperties>
</file>