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3505</c:v>
                </c:pt>
                <c:pt idx="1">
                  <c:v>3504</c:v>
                </c:pt>
                <c:pt idx="2">
                  <c:v>3510</c:v>
                </c:pt>
                <c:pt idx="3">
                  <c:v>3515</c:v>
                </c:pt>
                <c:pt idx="4">
                  <c:v>3518</c:v>
                </c:pt>
                <c:pt idx="5">
                  <c:v>3516</c:v>
                </c:pt>
                <c:pt idx="6">
                  <c:v>3516</c:v>
                </c:pt>
                <c:pt idx="7">
                  <c:v>3517</c:v>
                </c:pt>
                <c:pt idx="8">
                  <c:v>3517</c:v>
                </c:pt>
                <c:pt idx="9">
                  <c:v>3521</c:v>
                </c:pt>
                <c:pt idx="10">
                  <c:v>3519</c:v>
                </c:pt>
                <c:pt idx="11">
                  <c:v>3526</c:v>
                </c:pt>
                <c:pt idx="12">
                  <c:v>3526</c:v>
                </c:pt>
                <c:pt idx="13">
                  <c:v>3532</c:v>
                </c:pt>
                <c:pt idx="14">
                  <c:v>3540</c:v>
                </c:pt>
                <c:pt idx="15">
                  <c:v>3550</c:v>
                </c:pt>
                <c:pt idx="16">
                  <c:v>3564</c:v>
                </c:pt>
                <c:pt idx="17">
                  <c:v>3569</c:v>
                </c:pt>
                <c:pt idx="18">
                  <c:v>3576</c:v>
                </c:pt>
                <c:pt idx="19">
                  <c:v>3586</c:v>
                </c:pt>
                <c:pt idx="20">
                  <c:v>3592</c:v>
                </c:pt>
                <c:pt idx="21">
                  <c:v>3608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8C-4EC3-BAD2-4C0704D434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732936"/>
        <c:axId val="390733592"/>
      </c:lineChart>
      <c:dateAx>
        <c:axId val="390732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33592"/>
        <c:crosses val="autoZero"/>
        <c:auto val="1"/>
        <c:lblOffset val="100"/>
        <c:baseTimeUnit val="days"/>
      </c:dateAx>
      <c:valAx>
        <c:axId val="39073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32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4A159-F242-49B8-9F7C-91AFDB3F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9CA5F1-212C-48AA-9B5C-D8E9ABEC70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7184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2EC74-2F0F-4EE6-8256-9771C6805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01/01/2025 - 01/22/2025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B966F-A05E-4BF7-95D3-55B0A09A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15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2025-01-23T13:50:55Z</dcterms:created>
  <dcterms:modified xsi:type="dcterms:W3CDTF">2025-01-23T13:51:13Z</dcterms:modified>
</cp:coreProperties>
</file>