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volkswagencomhistorias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45597</c:v>
                </c:pt>
                <c:pt idx="1">
                  <c:v>45598</c:v>
                </c:pt>
                <c:pt idx="2">
                  <c:v>45599</c:v>
                </c:pt>
                <c:pt idx="3">
                  <c:v>45600</c:v>
                </c:pt>
                <c:pt idx="4">
                  <c:v>45601</c:v>
                </c:pt>
                <c:pt idx="5">
                  <c:v>45602</c:v>
                </c:pt>
                <c:pt idx="6">
                  <c:v>45603</c:v>
                </c:pt>
                <c:pt idx="7">
                  <c:v>45604</c:v>
                </c:pt>
                <c:pt idx="8">
                  <c:v>45605</c:v>
                </c:pt>
                <c:pt idx="9">
                  <c:v>45606</c:v>
                </c:pt>
                <c:pt idx="10">
                  <c:v>45607</c:v>
                </c:pt>
                <c:pt idx="11">
                  <c:v>45608</c:v>
                </c:pt>
                <c:pt idx="12">
                  <c:v>45609</c:v>
                </c:pt>
                <c:pt idx="13">
                  <c:v>45610</c:v>
                </c:pt>
                <c:pt idx="14">
                  <c:v>45611</c:v>
                </c:pt>
                <c:pt idx="15">
                  <c:v>45612</c:v>
                </c:pt>
                <c:pt idx="16">
                  <c:v>45613</c:v>
                </c:pt>
                <c:pt idx="17">
                  <c:v>45614</c:v>
                </c:pt>
                <c:pt idx="18">
                  <c:v>45615</c:v>
                </c:pt>
                <c:pt idx="19">
                  <c:v>45616</c:v>
                </c:pt>
                <c:pt idx="20">
                  <c:v>45617</c:v>
                </c:pt>
                <c:pt idx="21">
                  <c:v>45618</c:v>
                </c:pt>
                <c:pt idx="22">
                  <c:v>45619</c:v>
                </c:pt>
                <c:pt idx="23">
                  <c:v>45620</c:v>
                </c:pt>
                <c:pt idx="24">
                  <c:v>45621</c:v>
                </c:pt>
                <c:pt idx="25">
                  <c:v>45622</c:v>
                </c:pt>
                <c:pt idx="26">
                  <c:v>45623</c:v>
                </c:pt>
                <c:pt idx="27">
                  <c:v>45624</c:v>
                </c:pt>
                <c:pt idx="28">
                  <c:v>45625</c:v>
                </c:pt>
                <c:pt idx="29">
                  <c:v>45626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3269</c:v>
                </c:pt>
                <c:pt idx="1">
                  <c:v>3273</c:v>
                </c:pt>
                <c:pt idx="2">
                  <c:v>3280</c:v>
                </c:pt>
                <c:pt idx="3">
                  <c:v>3282</c:v>
                </c:pt>
                <c:pt idx="4">
                  <c:v>3285</c:v>
                </c:pt>
                <c:pt idx="5">
                  <c:v>3291</c:v>
                </c:pt>
                <c:pt idx="6">
                  <c:v>3295</c:v>
                </c:pt>
                <c:pt idx="7">
                  <c:v>3302</c:v>
                </c:pt>
                <c:pt idx="8">
                  <c:v>3304</c:v>
                </c:pt>
                <c:pt idx="9">
                  <c:v>3308</c:v>
                </c:pt>
                <c:pt idx="10">
                  <c:v>3312</c:v>
                </c:pt>
                <c:pt idx="11">
                  <c:v>3315</c:v>
                </c:pt>
                <c:pt idx="12">
                  <c:v>3316</c:v>
                </c:pt>
                <c:pt idx="13">
                  <c:v>3315</c:v>
                </c:pt>
                <c:pt idx="14">
                  <c:v>3313</c:v>
                </c:pt>
                <c:pt idx="15">
                  <c:v>3314</c:v>
                </c:pt>
                <c:pt idx="16">
                  <c:v>3319</c:v>
                </c:pt>
                <c:pt idx="17">
                  <c:v>3324</c:v>
                </c:pt>
                <c:pt idx="18">
                  <c:v>3323</c:v>
                </c:pt>
                <c:pt idx="19">
                  <c:v>3325</c:v>
                </c:pt>
                <c:pt idx="20">
                  <c:v>3326</c:v>
                </c:pt>
                <c:pt idx="21">
                  <c:v>3332</c:v>
                </c:pt>
                <c:pt idx="22">
                  <c:v>3342</c:v>
                </c:pt>
                <c:pt idx="23">
                  <c:v>3347</c:v>
                </c:pt>
                <c:pt idx="24">
                  <c:v>3349</c:v>
                </c:pt>
                <c:pt idx="25">
                  <c:v>3351</c:v>
                </c:pt>
                <c:pt idx="26">
                  <c:v>3352</c:v>
                </c:pt>
                <c:pt idx="27">
                  <c:v>3356</c:v>
                </c:pt>
                <c:pt idx="28">
                  <c:v>3358</c:v>
                </c:pt>
                <c:pt idx="29">
                  <c:v>3359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69-4B61-91EB-03E45FA249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786968"/>
        <c:axId val="395784672"/>
      </c:lineChart>
      <c:dateAx>
        <c:axId val="395786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784672"/>
        <c:crosses val="autoZero"/>
        <c:auto val="1"/>
        <c:lblOffset val="100"/>
        <c:baseTimeUnit val="days"/>
      </c:dateAx>
      <c:valAx>
        <c:axId val="39578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786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63F40-5B25-41FA-B36E-19B223E45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06923E-4C00-48DC-A3D4-4AD49F07E6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76629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57EAB-9A32-4E3B-BF97-4D5E256300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11/01/2024 - 11/30/2024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124EC-BF55-4DAF-AE75-E121DE4EF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8191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2 profiles</dc:title>
  <dc:creator>Frederik Born</dc:creator>
  <cp:lastModifiedBy>Frederik Born</cp:lastModifiedBy>
  <cp:revision>1</cp:revision>
  <dcterms:created xsi:type="dcterms:W3CDTF">2025-01-14T10:38:23Z</dcterms:created>
  <dcterms:modified xsi:type="dcterms:W3CDTF">2025-01-14T10:38:41Z</dcterms:modified>
</cp:coreProperties>
</file>