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8EE-4C85-96E8-1A01D1DA1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573056"/>
        <c:axId val="392576008"/>
      </c:lineChart>
      <c:catAx>
        <c:axId val="39257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76008"/>
        <c:crosses val="autoZero"/>
        <c:auto val="1"/>
        <c:lblAlgn val="ctr"/>
        <c:lblOffset val="100"/>
        <c:noMultiLvlLbl val="0"/>
      </c:catAx>
      <c:valAx>
        <c:axId val="39257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7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56BFF-D66F-4657-A45B-4E23496E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46776-4EDB-4669-AF5E-6AD13E897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528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E4FBB-4AB6-4EEB-965E-1D18D54A5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07A90-7AF0-486A-ADB6-76E5F89C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137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2025-01-14T09:56:40Z</dcterms:created>
  <dcterms:modified xsi:type="dcterms:W3CDTF">2025-01-14T09:56:43Z</dcterms:modified>
</cp:coreProperties>
</file>