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volkswagencomhistorias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45627</c:v>
                </c:pt>
                <c:pt idx="1">
                  <c:v>45628</c:v>
                </c:pt>
                <c:pt idx="2">
                  <c:v>45629</c:v>
                </c:pt>
                <c:pt idx="3">
                  <c:v>45630</c:v>
                </c:pt>
                <c:pt idx="4">
                  <c:v>45631</c:v>
                </c:pt>
                <c:pt idx="5">
                  <c:v>45632</c:v>
                </c:pt>
                <c:pt idx="6">
                  <c:v>45633</c:v>
                </c:pt>
                <c:pt idx="7">
                  <c:v>45634</c:v>
                </c:pt>
                <c:pt idx="8">
                  <c:v>45635</c:v>
                </c:pt>
                <c:pt idx="9">
                  <c:v>45636</c:v>
                </c:pt>
                <c:pt idx="10">
                  <c:v>45637</c:v>
                </c:pt>
                <c:pt idx="11">
                  <c:v>45638</c:v>
                </c:pt>
                <c:pt idx="12">
                  <c:v>45639</c:v>
                </c:pt>
                <c:pt idx="13">
                  <c:v>45640</c:v>
                </c:pt>
                <c:pt idx="14">
                  <c:v>45641</c:v>
                </c:pt>
                <c:pt idx="15">
                  <c:v>45642</c:v>
                </c:pt>
                <c:pt idx="16">
                  <c:v>45643</c:v>
                </c:pt>
                <c:pt idx="17">
                  <c:v>45644</c:v>
                </c:pt>
                <c:pt idx="18">
                  <c:v>45645</c:v>
                </c:pt>
                <c:pt idx="19">
                  <c:v>45646</c:v>
                </c:pt>
                <c:pt idx="20">
                  <c:v>45647</c:v>
                </c:pt>
                <c:pt idx="21">
                  <c:v>45648</c:v>
                </c:pt>
                <c:pt idx="22">
                  <c:v>45649</c:v>
                </c:pt>
                <c:pt idx="23">
                  <c:v>45650</c:v>
                </c:pt>
                <c:pt idx="24">
                  <c:v>45651</c:v>
                </c:pt>
                <c:pt idx="25">
                  <c:v>45652</c:v>
                </c:pt>
                <c:pt idx="26">
                  <c:v>45653</c:v>
                </c:pt>
                <c:pt idx="27">
                  <c:v>45654</c:v>
                </c:pt>
                <c:pt idx="28">
                  <c:v>45655</c:v>
                </c:pt>
                <c:pt idx="29">
                  <c:v>45656</c:v>
                </c:pt>
                <c:pt idx="30">
                  <c:v>45657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3368</c:v>
                </c:pt>
                <c:pt idx="1">
                  <c:v>3381</c:v>
                </c:pt>
                <c:pt idx="2">
                  <c:v>3385</c:v>
                </c:pt>
                <c:pt idx="3">
                  <c:v>3385</c:v>
                </c:pt>
                <c:pt idx="4">
                  <c:v>3387</c:v>
                </c:pt>
                <c:pt idx="5">
                  <c:v>3390</c:v>
                </c:pt>
                <c:pt idx="6">
                  <c:v>3397</c:v>
                </c:pt>
                <c:pt idx="7">
                  <c:v>3399</c:v>
                </c:pt>
                <c:pt idx="8">
                  <c:v>3398</c:v>
                </c:pt>
                <c:pt idx="9">
                  <c:v>3397</c:v>
                </c:pt>
                <c:pt idx="10">
                  <c:v>3398</c:v>
                </c:pt>
                <c:pt idx="11">
                  <c:v>3401</c:v>
                </c:pt>
                <c:pt idx="12">
                  <c:v>3408</c:v>
                </c:pt>
                <c:pt idx="13">
                  <c:v>3411</c:v>
                </c:pt>
                <c:pt idx="14">
                  <c:v>3416</c:v>
                </c:pt>
                <c:pt idx="15">
                  <c:v>3421</c:v>
                </c:pt>
                <c:pt idx="16">
                  <c:v>3425</c:v>
                </c:pt>
                <c:pt idx="17">
                  <c:v>3432</c:v>
                </c:pt>
                <c:pt idx="18">
                  <c:v>3436</c:v>
                </c:pt>
                <c:pt idx="19">
                  <c:v>3437</c:v>
                </c:pt>
                <c:pt idx="20">
                  <c:v>3450</c:v>
                </c:pt>
                <c:pt idx="21">
                  <c:v>3455</c:v>
                </c:pt>
                <c:pt idx="22">
                  <c:v>3465</c:v>
                </c:pt>
                <c:pt idx="23">
                  <c:v>3468</c:v>
                </c:pt>
                <c:pt idx="24">
                  <c:v>3470</c:v>
                </c:pt>
                <c:pt idx="25">
                  <c:v>3477</c:v>
                </c:pt>
                <c:pt idx="26">
                  <c:v>3483</c:v>
                </c:pt>
                <c:pt idx="27">
                  <c:v>3489</c:v>
                </c:pt>
                <c:pt idx="28">
                  <c:v>3502</c:v>
                </c:pt>
                <c:pt idx="29">
                  <c:v>3506</c:v>
                </c:pt>
                <c:pt idx="30">
                  <c:v>3506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300-4416-ACC8-137ADFB1E8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9140640"/>
        <c:axId val="389141952"/>
      </c:lineChart>
      <c:dateAx>
        <c:axId val="3891406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141952"/>
        <c:crosses val="autoZero"/>
        <c:auto val="1"/>
        <c:lblOffset val="100"/>
        <c:baseTimeUnit val="days"/>
      </c:dateAx>
      <c:valAx>
        <c:axId val="389141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140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713919-E265-4C0A-B3B8-64CB94EE9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2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9BC712D-9D50-4C3B-8696-125E92ADD05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592285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42CCE2-5873-4E30-96E4-BF808AD8E9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12/01/2024 - 12/31/2024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3834F6-9101-4BA2-B6C5-0EA857DAD2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060563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Followers Total | 2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2 profiles</dc:title>
  <dc:creator>Frederik Born</dc:creator>
  <cp:lastModifiedBy>Frederik Born</cp:lastModifiedBy>
  <cp:revision>1</cp:revision>
  <dcterms:created xsi:type="dcterms:W3CDTF">2025-01-02T12:00:35Z</dcterms:created>
  <dcterms:modified xsi:type="dcterms:W3CDTF">2025-01-02T12:00:51Z</dcterms:modified>
</cp:coreProperties>
</file>