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2504-4BFC-A05E-2BBA3DA472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974488"/>
        <c:axId val="250081040"/>
      </c:lineChart>
      <c:catAx>
        <c:axId val="376974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081040"/>
        <c:crosses val="autoZero"/>
        <c:auto val="1"/>
        <c:lblAlgn val="ctr"/>
        <c:lblOffset val="100"/>
        <c:noMultiLvlLbl val="0"/>
      </c:catAx>
      <c:valAx>
        <c:axId val="25008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7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D3917-47B2-4A2B-8B89-F9C445EB7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volkswagencomhistorias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6A7524-AD89-4355-8365-972A261264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8931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2B006-3216-435D-BA15-E57EBEBCC1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11/01/2024 - 11/30/2024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10C8C-0F73-4345-B8BB-60D635ACB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5479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volkswagencomhistorias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volkswagencomhistorias</dc:title>
  <dc:creator>Frederik Born</dc:creator>
  <cp:lastModifiedBy>Frederik Born</cp:lastModifiedBy>
  <cp:revision>1</cp:revision>
  <dcterms:created xsi:type="dcterms:W3CDTF">2024-12-05T11:48:48Z</dcterms:created>
  <dcterms:modified xsi:type="dcterms:W3CDTF">2024-12-05T11:48:51Z</dcterms:modified>
</cp:coreProperties>
</file>