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32F1-4850-B708-14E9F8930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035992"/>
        <c:axId val="382032712"/>
      </c:lineChart>
      <c:catAx>
        <c:axId val="382035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32712"/>
        <c:crosses val="autoZero"/>
        <c:auto val="1"/>
        <c:lblAlgn val="ctr"/>
        <c:lblOffset val="100"/>
        <c:noMultiLvlLbl val="0"/>
      </c:catAx>
      <c:valAx>
        <c:axId val="38203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3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077AE-E1A8-49E7-8A4F-34B6FF533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FF7217-865C-4FB6-A08D-172D8124DC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4110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652B1-321B-4701-9E91-4691CF07C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6EEA5-1840-4742-ADA7-8FA1A67BA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951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2024-12-05T11:48:32Z</dcterms:created>
  <dcterms:modified xsi:type="dcterms:W3CDTF">2024-12-05T11:48:35Z</dcterms:modified>
</cp:coreProperties>
</file>